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5748D34-AA51-4C89-A58B-5C9424D40FAA}" type="datetimeFigureOut">
              <a:rPr lang="ko-KR" altLang="en-US" smtClean="0"/>
              <a:t>2017-04-28</a:t>
            </a:fld>
            <a:endParaRPr lang="ko-KR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1BD141F-82A0-4466-97C2-115F65404BD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8D34-AA51-4C89-A58B-5C9424D40FAA}" type="datetimeFigureOut">
              <a:rPr lang="ko-KR" altLang="en-US" smtClean="0"/>
              <a:t>2017-04-28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D141F-82A0-4466-97C2-115F65404BD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5748D34-AA51-4C89-A58B-5C9424D40FAA}" type="datetimeFigureOut">
              <a:rPr lang="ko-KR" altLang="en-US" smtClean="0"/>
              <a:t>2017-04-28</a:t>
            </a:fld>
            <a:endParaRPr lang="ko-KR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1BD141F-82A0-4466-97C2-115F65404BD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8D34-AA51-4C89-A58B-5C9424D40FAA}" type="datetimeFigureOut">
              <a:rPr lang="ko-KR" altLang="en-US" smtClean="0"/>
              <a:t>2017-04-28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D141F-82A0-4466-97C2-115F65404BD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8D34-AA51-4C89-A58B-5C9424D40FAA}" type="datetimeFigureOut">
              <a:rPr lang="ko-KR" altLang="en-US" smtClean="0"/>
              <a:t>2017-04-28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D141F-82A0-4466-97C2-115F65404BD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8D34-AA51-4C89-A58B-5C9424D40FAA}" type="datetimeFigureOut">
              <a:rPr lang="ko-KR" altLang="en-US" smtClean="0"/>
              <a:t>2017-04-28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D141F-82A0-4466-97C2-115F65404BD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8D34-AA51-4C89-A58B-5C9424D40FAA}" type="datetimeFigureOut">
              <a:rPr lang="ko-KR" altLang="en-US" smtClean="0"/>
              <a:t>2017-04-28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D141F-82A0-4466-97C2-115F65404BD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8D34-AA51-4C89-A58B-5C9424D40FAA}" type="datetimeFigureOut">
              <a:rPr lang="ko-KR" altLang="en-US" smtClean="0"/>
              <a:t>2017-04-28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1BD141F-82A0-4466-97C2-115F65404BD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8D34-AA51-4C89-A58B-5C9424D40FAA}" type="datetimeFigureOut">
              <a:rPr lang="ko-KR" altLang="en-US" smtClean="0"/>
              <a:t>2017-04-28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D141F-82A0-4466-97C2-115F65404BD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8D34-AA51-4C89-A58B-5C9424D40FAA}" type="datetimeFigureOut">
              <a:rPr lang="ko-KR" altLang="en-US" smtClean="0"/>
              <a:t>2017-04-28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D141F-82A0-4466-97C2-115F65404BD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8D34-AA51-4C89-A58B-5C9424D40FAA}" type="datetimeFigureOut">
              <a:rPr lang="ko-KR" altLang="en-US" smtClean="0"/>
              <a:t>2017-04-28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1BD141F-82A0-4466-97C2-115F65404BD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C5748D34-AA51-4C89-A58B-5C9424D40FAA}" type="datetimeFigureOut">
              <a:rPr lang="ko-KR" altLang="en-US" smtClean="0"/>
              <a:t>2017-04-28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01BD141F-82A0-4466-97C2-115F65404BD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1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1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1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1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1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1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1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1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1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717032"/>
            <a:ext cx="6400800" cy="1752600"/>
          </a:xfrm>
        </p:spPr>
        <p:txBody>
          <a:bodyPr>
            <a:normAutofit/>
          </a:bodyPr>
          <a:lstStyle/>
          <a:p>
            <a:pPr algn="l"/>
            <a:endParaRPr lang="en-US" altLang="ko-KR" sz="2700" dirty="0"/>
          </a:p>
          <a:p>
            <a:pPr algn="l"/>
            <a:r>
              <a:rPr lang="en-US" altLang="ko-KR" sz="2700" dirty="0"/>
              <a:t>- </a:t>
            </a:r>
            <a:r>
              <a:rPr lang="ko-KR" altLang="en-US" sz="2700" dirty="0"/>
              <a:t>안전업무 외주화</a:t>
            </a:r>
            <a:endParaRPr lang="en-US" altLang="ko-KR" sz="2700" dirty="0"/>
          </a:p>
          <a:p>
            <a:pPr algn="l"/>
            <a:r>
              <a:rPr lang="en-US" altLang="ko-KR" sz="2500" dirty="0"/>
              <a:t>- </a:t>
            </a:r>
            <a:r>
              <a:rPr lang="ko-KR" altLang="en-US" sz="2500" dirty="0"/>
              <a:t>정부 안전대책 안전산업 발전방향</a:t>
            </a:r>
            <a:endParaRPr lang="en-US" altLang="ko-KR" sz="25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위험을 양산하는 사회</a:t>
            </a:r>
          </a:p>
        </p:txBody>
      </p:sp>
    </p:spTree>
    <p:extLst>
      <p:ext uri="{BB962C8B-B14F-4D97-AF65-F5344CB8AC3E}">
        <p14:creationId xmlns:p14="http://schemas.microsoft.com/office/powerpoint/2010/main" val="2856518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sz="2800" dirty="0"/>
          </a:p>
          <a:p>
            <a:pPr marL="0" indent="0">
              <a:buNone/>
            </a:pPr>
            <a:r>
              <a:rPr lang="ko-KR" altLang="en-US" sz="2800" dirty="0"/>
              <a:t>구미와 </a:t>
            </a:r>
            <a:r>
              <a:rPr lang="ko-KR" altLang="en-US" sz="2800" dirty="0" err="1"/>
              <a:t>동탄의</a:t>
            </a:r>
            <a:r>
              <a:rPr lang="ko-KR" altLang="en-US" sz="2800" dirty="0"/>
              <a:t> </a:t>
            </a:r>
            <a:r>
              <a:rPr lang="ko-KR" altLang="en-US" sz="2800" dirty="0" err="1"/>
              <a:t>불산누출사고</a:t>
            </a:r>
            <a:r>
              <a:rPr lang="en-US" altLang="ko-KR" sz="2800" dirty="0"/>
              <a:t>, </a:t>
            </a:r>
            <a:r>
              <a:rPr lang="ko-KR" altLang="en-US" sz="2800" dirty="0"/>
              <a:t>원자력발전소</a:t>
            </a:r>
            <a:endParaRPr lang="en-US" altLang="ko-KR" sz="2800" dirty="0"/>
          </a:p>
          <a:p>
            <a:pPr marL="0" indent="0">
              <a:buNone/>
            </a:pPr>
            <a:r>
              <a:rPr lang="en-US" altLang="ko-KR" sz="2800" dirty="0"/>
              <a:t>   </a:t>
            </a:r>
            <a:r>
              <a:rPr lang="en-US" altLang="ko-KR" sz="2800" dirty="0">
                <a:sym typeface="Wingdings" panose="05000000000000000000" pitchFamily="2" charset="2"/>
              </a:rPr>
              <a:t> </a:t>
            </a:r>
            <a:r>
              <a:rPr lang="ko-KR" altLang="en-US" sz="2800" dirty="0">
                <a:sym typeface="Wingdings" panose="05000000000000000000" pitchFamily="2" charset="2"/>
              </a:rPr>
              <a:t>주민들의 공개요구에 </a:t>
            </a:r>
            <a:r>
              <a:rPr lang="en-US" altLang="ko-KR" sz="2800" dirty="0">
                <a:sym typeface="Wingdings" panose="05000000000000000000" pitchFamily="2" charset="2"/>
              </a:rPr>
              <a:t>‘</a:t>
            </a:r>
            <a:r>
              <a:rPr lang="ko-KR" altLang="en-US" sz="2800" dirty="0">
                <a:sym typeface="Wingdings" panose="05000000000000000000" pitchFamily="2" charset="2"/>
              </a:rPr>
              <a:t>영업비밀</a:t>
            </a:r>
            <a:r>
              <a:rPr lang="en-US" altLang="ko-KR" sz="2800" dirty="0">
                <a:sym typeface="Wingdings" panose="05000000000000000000" pitchFamily="2" charset="2"/>
              </a:rPr>
              <a:t>’</a:t>
            </a:r>
          </a:p>
          <a:p>
            <a:pPr marL="0" indent="0">
              <a:buNone/>
            </a:pPr>
            <a:r>
              <a:rPr lang="en-US" altLang="ko-KR" sz="2800" dirty="0">
                <a:sym typeface="Wingdings" panose="05000000000000000000" pitchFamily="2" charset="2"/>
              </a:rPr>
              <a:t>    ‘</a:t>
            </a:r>
            <a:r>
              <a:rPr lang="ko-KR" altLang="en-US" sz="2800" dirty="0" err="1">
                <a:sym typeface="Wingdings" panose="05000000000000000000" pitchFamily="2" charset="2"/>
              </a:rPr>
              <a:t>알권리법</a:t>
            </a:r>
            <a:r>
              <a:rPr lang="en-US" altLang="ko-KR" sz="2800" dirty="0">
                <a:sym typeface="Wingdings" panose="05000000000000000000" pitchFamily="2" charset="2"/>
              </a:rPr>
              <a:t>’</a:t>
            </a:r>
            <a:r>
              <a:rPr lang="ko-KR" altLang="en-US" sz="2800" dirty="0">
                <a:sym typeface="Wingdings" panose="05000000000000000000" pitchFamily="2" charset="2"/>
              </a:rPr>
              <a:t>으로 위험에 대해 알 권리</a:t>
            </a:r>
            <a:endParaRPr lang="en-US" altLang="ko-KR" sz="28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altLang="ko-KR" sz="28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ko-KR" altLang="en-US" sz="2800" dirty="0" err="1">
                <a:sym typeface="Wingdings" panose="05000000000000000000" pitchFamily="2" charset="2"/>
              </a:rPr>
              <a:t>세월호참사도</a:t>
            </a:r>
            <a:r>
              <a:rPr lang="ko-KR" altLang="en-US" sz="2800" dirty="0">
                <a:sym typeface="Wingdings" panose="05000000000000000000" pitchFamily="2" charset="2"/>
              </a:rPr>
              <a:t> 진실을 감추고 있다</a:t>
            </a:r>
            <a:r>
              <a:rPr lang="en-US" altLang="ko-KR" sz="2800" dirty="0">
                <a:sym typeface="Wingdings" panose="05000000000000000000" pitchFamily="2" charset="2"/>
              </a:rPr>
              <a:t>.</a:t>
            </a:r>
          </a:p>
          <a:p>
            <a:pPr marL="0" indent="0">
              <a:buNone/>
            </a:pPr>
            <a:r>
              <a:rPr lang="en-US" altLang="ko-KR" sz="2800" dirty="0">
                <a:sym typeface="Wingdings" panose="05000000000000000000" pitchFamily="2" charset="2"/>
              </a:rPr>
              <a:t>    </a:t>
            </a:r>
            <a:r>
              <a:rPr lang="ko-KR" altLang="en-US" sz="2800" dirty="0">
                <a:sym typeface="Wingdings" panose="05000000000000000000" pitchFamily="2" charset="2"/>
              </a:rPr>
              <a:t>막지 못하면 동일한 일이 반복된다</a:t>
            </a:r>
            <a:endParaRPr lang="en-US" altLang="ko-KR" sz="28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altLang="ko-KR" sz="2800" dirty="0">
              <a:sym typeface="Wingdings" panose="05000000000000000000" pitchFamily="2" charset="2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알아야 안전하다</a:t>
            </a:r>
          </a:p>
        </p:txBody>
      </p:sp>
    </p:spTree>
    <p:extLst>
      <p:ext uri="{BB962C8B-B14F-4D97-AF65-F5344CB8AC3E}">
        <p14:creationId xmlns:p14="http://schemas.microsoft.com/office/powerpoint/2010/main" val="1266306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sz="2800" dirty="0"/>
          </a:p>
          <a:p>
            <a:pPr marL="0" indent="0">
              <a:buNone/>
            </a:pPr>
            <a:r>
              <a:rPr lang="ko-KR" altLang="en-US" sz="2800" dirty="0"/>
              <a:t>재난과 참사 </a:t>
            </a:r>
            <a:r>
              <a:rPr lang="ko-KR" altLang="en-US" sz="2800" dirty="0" err="1"/>
              <a:t>처벌자들은</a:t>
            </a:r>
            <a:r>
              <a:rPr lang="ko-KR" altLang="en-US" sz="2800" dirty="0"/>
              <a:t> 모두 </a:t>
            </a:r>
            <a:r>
              <a:rPr lang="ko-KR" altLang="en-US" sz="2800" dirty="0" err="1"/>
              <a:t>풀려나와</a:t>
            </a:r>
            <a:endParaRPr lang="en-US" altLang="ko-KR" sz="2800" dirty="0"/>
          </a:p>
          <a:p>
            <a:pPr marL="0" indent="0">
              <a:buNone/>
            </a:pPr>
            <a:r>
              <a:rPr lang="en-US" altLang="ko-KR" sz="2800" dirty="0"/>
              <a:t>   </a:t>
            </a:r>
            <a:r>
              <a:rPr lang="en-US" altLang="ko-KR" sz="2800" dirty="0">
                <a:sym typeface="Wingdings" panose="05000000000000000000" pitchFamily="2" charset="2"/>
              </a:rPr>
              <a:t> </a:t>
            </a:r>
            <a:r>
              <a:rPr lang="ko-KR" altLang="en-US" sz="2800" dirty="0">
                <a:sym typeface="Wingdings" panose="05000000000000000000" pitchFamily="2" charset="2"/>
              </a:rPr>
              <a:t>가치의 문제 </a:t>
            </a:r>
            <a:endParaRPr lang="en-US" altLang="ko-KR" sz="28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altLang="ko-KR" sz="28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ko-KR" altLang="en-US" sz="2800" dirty="0" err="1">
                <a:sym typeface="Wingdings" panose="05000000000000000000" pitchFamily="2" charset="2"/>
              </a:rPr>
              <a:t>세월호에서도</a:t>
            </a:r>
            <a:r>
              <a:rPr lang="ko-KR" altLang="en-US" sz="2800" dirty="0">
                <a:sym typeface="Wingdings" panose="05000000000000000000" pitchFamily="2" charset="2"/>
              </a:rPr>
              <a:t> 책임자들은 모두 </a:t>
            </a:r>
            <a:r>
              <a:rPr lang="ko-KR" altLang="en-US" sz="2800" dirty="0" err="1">
                <a:sym typeface="Wingdings" panose="05000000000000000000" pitchFamily="2" charset="2"/>
              </a:rPr>
              <a:t>풀려나와</a:t>
            </a:r>
            <a:endParaRPr lang="en-US" altLang="ko-KR" sz="28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altLang="ko-KR" sz="2800" dirty="0">
                <a:sym typeface="Wingdings" panose="05000000000000000000" pitchFamily="2" charset="2"/>
              </a:rPr>
              <a:t>    </a:t>
            </a:r>
            <a:r>
              <a:rPr lang="ko-KR" altLang="en-US" sz="2800" dirty="0">
                <a:sym typeface="Wingdings" panose="05000000000000000000" pitchFamily="2" charset="2"/>
              </a:rPr>
              <a:t>진실규명과 책임자처벌이 중요한 이유</a:t>
            </a:r>
            <a:endParaRPr lang="en-US" altLang="ko-KR" sz="28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altLang="ko-KR" sz="28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ko-KR" altLang="en-US" sz="2800" dirty="0">
                <a:sym typeface="Wingdings" panose="05000000000000000000" pitchFamily="2" charset="2"/>
              </a:rPr>
              <a:t>중대재해 기업처벌법을 함께 만들자</a:t>
            </a:r>
            <a:r>
              <a:rPr lang="en-US" altLang="ko-KR" sz="2800" dirty="0">
                <a:sym typeface="Wingdings" panose="05000000000000000000" pitchFamily="2" charset="2"/>
              </a:rPr>
              <a:t>!</a:t>
            </a:r>
            <a:endParaRPr lang="ko-KR" altLang="en-US" sz="2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처벌해야 안전하다</a:t>
            </a:r>
          </a:p>
        </p:txBody>
      </p:sp>
    </p:spTree>
    <p:extLst>
      <p:ext uri="{BB962C8B-B14F-4D97-AF65-F5344CB8AC3E}">
        <p14:creationId xmlns:p14="http://schemas.microsoft.com/office/powerpoint/2010/main" val="1788384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sz="2800" dirty="0"/>
          </a:p>
          <a:p>
            <a:pPr marL="0" indent="0">
              <a:buNone/>
            </a:pPr>
            <a:r>
              <a:rPr lang="ko-KR" altLang="en-US" sz="2800" dirty="0"/>
              <a:t>위험은 동등하지 않다</a:t>
            </a:r>
            <a:endParaRPr lang="en-US" altLang="ko-KR" sz="2800" dirty="0"/>
          </a:p>
          <a:p>
            <a:pPr marL="0" indent="0">
              <a:buNone/>
            </a:pPr>
            <a:r>
              <a:rPr lang="en-US" altLang="ko-KR" sz="2800" dirty="0"/>
              <a:t>  </a:t>
            </a:r>
            <a:r>
              <a:rPr lang="en-US" altLang="ko-KR" sz="2800" dirty="0">
                <a:sym typeface="Wingdings" panose="05000000000000000000" pitchFamily="2" charset="2"/>
              </a:rPr>
              <a:t> </a:t>
            </a:r>
            <a:r>
              <a:rPr lang="ko-KR" altLang="en-US" sz="2800" dirty="0">
                <a:sym typeface="Wingdings" panose="05000000000000000000" pitchFamily="2" charset="2"/>
              </a:rPr>
              <a:t>정보가 없고 돈이 없을 때 더 위험</a:t>
            </a:r>
            <a:endParaRPr lang="en-US" altLang="ko-KR" sz="28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altLang="ko-KR" sz="2800" dirty="0">
                <a:sym typeface="Wingdings" panose="05000000000000000000" pitchFamily="2" charset="2"/>
              </a:rPr>
              <a:t>   </a:t>
            </a:r>
            <a:r>
              <a:rPr lang="ko-KR" altLang="en-US" sz="2800" dirty="0" err="1">
                <a:sym typeface="Wingdings" panose="05000000000000000000" pitchFamily="2" charset="2"/>
              </a:rPr>
              <a:t>시키는대로만</a:t>
            </a:r>
            <a:r>
              <a:rPr lang="ko-KR" altLang="en-US" sz="2800" dirty="0">
                <a:sym typeface="Wingdings" panose="05000000000000000000" pitchFamily="2" charset="2"/>
              </a:rPr>
              <a:t> 해야 할 때 더 위험</a:t>
            </a:r>
            <a:endParaRPr lang="en-US" altLang="ko-KR" sz="28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altLang="ko-KR" sz="28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ko-KR" altLang="en-US" sz="2800" dirty="0">
                <a:sym typeface="Wingdings" panose="05000000000000000000" pitchFamily="2" charset="2"/>
              </a:rPr>
              <a:t>안전을 개인의 책임으로 떠넘기는 사회</a:t>
            </a:r>
            <a:endParaRPr lang="en-US" altLang="ko-KR" sz="28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altLang="ko-KR" sz="2800" dirty="0">
                <a:sym typeface="Wingdings" panose="05000000000000000000" pitchFamily="2" charset="2"/>
              </a:rPr>
              <a:t>   </a:t>
            </a:r>
            <a:r>
              <a:rPr lang="ko-KR" altLang="en-US" sz="2800" dirty="0">
                <a:sym typeface="Wingdings" panose="05000000000000000000" pitchFamily="2" charset="2"/>
              </a:rPr>
              <a:t>약자들에게 책임을 전가</a:t>
            </a:r>
            <a:endParaRPr lang="en-US" altLang="ko-KR" sz="2800" dirty="0">
              <a:sym typeface="Wingdings" panose="05000000000000000000" pitchFamily="2" charset="2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평등해야 안전하다</a:t>
            </a:r>
          </a:p>
        </p:txBody>
      </p:sp>
    </p:spTree>
    <p:extLst>
      <p:ext uri="{BB962C8B-B14F-4D97-AF65-F5344CB8AC3E}">
        <p14:creationId xmlns:p14="http://schemas.microsoft.com/office/powerpoint/2010/main" val="315043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sz="2800" dirty="0"/>
          </a:p>
          <a:p>
            <a:pPr marL="0" indent="0">
              <a:buNone/>
            </a:pPr>
            <a:r>
              <a:rPr lang="ko-KR" altLang="en-US" sz="2800" dirty="0"/>
              <a:t>생명의 존엄과 안전은 권리이다</a:t>
            </a:r>
            <a:r>
              <a:rPr lang="en-US" altLang="ko-KR" sz="2800" dirty="0"/>
              <a:t>. </a:t>
            </a:r>
          </a:p>
          <a:p>
            <a:pPr marL="0" indent="0">
              <a:buNone/>
            </a:pPr>
            <a:r>
              <a:rPr lang="en-US" altLang="ko-KR" sz="2800" dirty="0"/>
              <a:t>  </a:t>
            </a:r>
            <a:r>
              <a:rPr lang="en-US" altLang="ko-KR" sz="2800" dirty="0">
                <a:sym typeface="Wingdings" panose="05000000000000000000" pitchFamily="2" charset="2"/>
              </a:rPr>
              <a:t> </a:t>
            </a:r>
            <a:r>
              <a:rPr lang="ko-KR" altLang="en-US" sz="2800" dirty="0">
                <a:sym typeface="Wingdings" panose="05000000000000000000" pitchFamily="2" charset="2"/>
              </a:rPr>
              <a:t>기업과 정부의 책임이 핵심이다</a:t>
            </a:r>
            <a:r>
              <a:rPr lang="en-US" altLang="ko-KR" sz="2800" dirty="0">
                <a:sym typeface="Wingdings" panose="05000000000000000000" pitchFamily="2" charset="2"/>
              </a:rPr>
              <a:t>.</a:t>
            </a:r>
          </a:p>
          <a:p>
            <a:pPr marL="0" indent="0">
              <a:buNone/>
            </a:pPr>
            <a:endParaRPr lang="en-US" altLang="ko-KR" sz="28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ko-KR" altLang="en-US" sz="2800" dirty="0">
                <a:sym typeface="Wingdings" panose="05000000000000000000" pitchFamily="2" charset="2"/>
              </a:rPr>
              <a:t>권리의 주체로서 직접 참여해야 한다</a:t>
            </a:r>
            <a:endParaRPr lang="en-US" altLang="ko-KR" sz="28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altLang="ko-KR" sz="2800" dirty="0">
                <a:sym typeface="Wingdings" panose="05000000000000000000" pitchFamily="2" charset="2"/>
              </a:rPr>
              <a:t>   </a:t>
            </a:r>
            <a:r>
              <a:rPr lang="ko-KR" altLang="en-US" sz="2800" dirty="0">
                <a:sym typeface="Wingdings" panose="05000000000000000000" pitchFamily="2" charset="2"/>
              </a:rPr>
              <a:t>위험에 대해 경고하고 변화시킬 권리</a:t>
            </a:r>
            <a:endParaRPr lang="en-US" altLang="ko-KR" sz="28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altLang="ko-KR" sz="2800" dirty="0">
                <a:sym typeface="Wingdings" panose="05000000000000000000" pitchFamily="2" charset="2"/>
              </a:rPr>
              <a:t>   </a:t>
            </a:r>
            <a:r>
              <a:rPr lang="ko-KR" altLang="en-US" sz="2800" dirty="0">
                <a:sym typeface="Wingdings" panose="05000000000000000000" pitchFamily="2" charset="2"/>
              </a:rPr>
              <a:t>시민안전위원회 구성</a:t>
            </a:r>
            <a:r>
              <a:rPr lang="en-US" altLang="ko-KR" sz="2800" dirty="0">
                <a:sym typeface="Wingdings" panose="05000000000000000000" pitchFamily="2" charset="2"/>
              </a:rPr>
              <a:t>, </a:t>
            </a:r>
            <a:r>
              <a:rPr lang="ko-KR" altLang="en-US" sz="2800" dirty="0">
                <a:sym typeface="Wingdings" panose="05000000000000000000" pitchFamily="2" charset="2"/>
              </a:rPr>
              <a:t>시민참여 조례</a:t>
            </a:r>
            <a:endParaRPr lang="ko-KR" altLang="en-US" sz="2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참여해야 안전하다</a:t>
            </a:r>
          </a:p>
        </p:txBody>
      </p:sp>
    </p:spTree>
    <p:extLst>
      <p:ext uri="{BB962C8B-B14F-4D97-AF65-F5344CB8AC3E}">
        <p14:creationId xmlns:p14="http://schemas.microsoft.com/office/powerpoint/2010/main" val="27750039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눈금">
  <a:themeElements>
    <a:clrScheme name="눈금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눈금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28</TotalTime>
  <Words>138</Words>
  <Application>Microsoft Office PowerPoint</Application>
  <PresentationFormat>화면 슬라이드 쇼(4:3)</PresentationFormat>
  <Paragraphs>38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HY견고딕</vt:lpstr>
      <vt:lpstr>Franklin Gothic Medium</vt:lpstr>
      <vt:lpstr>Wingdings</vt:lpstr>
      <vt:lpstr>Wingdings 2</vt:lpstr>
      <vt:lpstr>눈금</vt:lpstr>
      <vt:lpstr>위험을 양산하는 사회</vt:lpstr>
      <vt:lpstr>알아야 안전하다</vt:lpstr>
      <vt:lpstr>처벌해야 안전하다</vt:lpstr>
      <vt:lpstr>평등해야 안전하다</vt:lpstr>
      <vt:lpstr>참여해야 안전하다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위험을 양산하는 사회</dc:title>
  <dc:creator>kim</dc:creator>
  <cp:lastModifiedBy>김준태</cp:lastModifiedBy>
  <cp:revision>5</cp:revision>
  <dcterms:created xsi:type="dcterms:W3CDTF">2015-08-27T08:00:42Z</dcterms:created>
  <dcterms:modified xsi:type="dcterms:W3CDTF">2017-04-28T06:45:22Z</dcterms:modified>
  <cp:contentStatus>최종본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