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slideMasters/_rels/slideMaster3.xml.rels" ContentType="application/vnd.openxmlformats-package.relationship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slideLayouts/slideLayout31.xml" ContentType="application/vnd.openxmlformats-officedocument.presentationml.slideLayout+xml"/>
  <Override PartName="/ppt/slideLayouts/slideLayout1.xml" ContentType="application/vnd.openxmlformats-officedocument.presentationml.slideLayout+xml"/>
  <Override PartName="/ppt/slideLayouts/slideLayout9.xml" ContentType="application/vnd.openxmlformats-officedocument.presentationml.slideLayout+xml"/>
  <Override PartName="/ppt/slideLayouts/slideLayout32.xml" ContentType="application/vnd.openxmlformats-officedocument.presentationml.slideLayout+xml"/>
  <Override PartName="/ppt/slideLayouts/slideLayout2.xml" ContentType="application/vnd.openxmlformats-officedocument.presentationml.slideLayout+xml"/>
  <Override PartName="/ppt/slideLayouts/slideLayout33.xml" ContentType="application/vnd.openxmlformats-officedocument.presentationml.slideLayout+xml"/>
  <Override PartName="/ppt/slideLayouts/slideLayout3.xml" ContentType="application/vnd.openxmlformats-officedocument.presentationml.slideLayout+xml"/>
  <Override PartName="/ppt/slideLayouts/slideLayout34.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35.xml" ContentType="application/vnd.openxmlformats-officedocument.presentationml.slideLayout+xml"/>
  <Override PartName="/ppt/slideLayouts/slideLayout6.xml" ContentType="application/vnd.openxmlformats-officedocument.presentationml.slideLayout+xml"/>
  <Override PartName="/ppt/slideLayouts/slideLayout3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_rels/slideLayout9.xml.rels" ContentType="application/vnd.openxmlformats-package.relationships+xml"/>
  <Override PartName="/ppt/slideLayouts/_rels/slideLayout1.xml.rels" ContentType="application/vnd.openxmlformats-package.relationships+xml"/>
  <Override PartName="/ppt/slideLayouts/_rels/slideLayout31.xml.rels" ContentType="application/vnd.openxmlformats-package.relationships+xml"/>
  <Override PartName="/ppt/slideLayouts/_rels/slideLayout32.xml.rels" ContentType="application/vnd.openxmlformats-package.relationships+xml"/>
  <Override PartName="/ppt/slideLayouts/_rels/slideLayout2.xml.rels" ContentType="application/vnd.openxmlformats-package.relationships+xml"/>
  <Override PartName="/ppt/slideLayouts/_rels/slideLayout33.xml.rels" ContentType="application/vnd.openxmlformats-package.relationships+xml"/>
  <Override PartName="/ppt/slideLayouts/_rels/slideLayout3.xml.rels" ContentType="application/vnd.openxmlformats-package.relationships+xml"/>
  <Override PartName="/ppt/slideLayouts/_rels/slideLayout34.xml.rels" ContentType="application/vnd.openxmlformats-package.relationships+xml"/>
  <Override PartName="/ppt/slideLayouts/_rels/slideLayout4.xml.rels" ContentType="application/vnd.openxmlformats-package.relationships+xml"/>
  <Override PartName="/ppt/slideLayouts/_rels/slideLayout35.xml.rels" ContentType="application/vnd.openxmlformats-package.relationships+xml"/>
  <Override PartName="/ppt/slideLayouts/_rels/slideLayout5.xml.rels" ContentType="application/vnd.openxmlformats-package.relationships+xml"/>
  <Override PartName="/ppt/slideLayouts/_rels/slideLayout36.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_rels/slideLayout22.xml.rels" ContentType="application/vnd.openxmlformats-package.relationships+xml"/>
  <Override PartName="/ppt/slideLayouts/_rels/slideLayout23.xml.rels" ContentType="application/vnd.openxmlformats-package.relationships+xml"/>
  <Override PartName="/ppt/slideLayouts/_rels/slideLayout24.xml.rels" ContentType="application/vnd.openxmlformats-package.relationships+xml"/>
  <Override PartName="/ppt/slideLayouts/_rels/slideLayout25.xml.rels" ContentType="application/vnd.openxmlformats-package.relationships+xml"/>
  <Override PartName="/ppt/slideLayouts/_rels/slideLayout26.xml.rels" ContentType="application/vnd.openxmlformats-package.relationships+xml"/>
  <Override PartName="/ppt/slideLayouts/_rels/slideLayout27.xml.rels" ContentType="application/vnd.openxmlformats-package.relationships+xml"/>
  <Override PartName="/ppt/slideLayouts/_rels/slideLayout28.xml.rels" ContentType="application/vnd.openxmlformats-package.relationships+xml"/>
  <Override PartName="/ppt/slideLayouts/_rels/slideLayout29.xml.rels" ContentType="application/vnd.openxmlformats-package.relationships+xml"/>
  <Override PartName="/ppt/slideLayouts/_rels/slideLayout30.xml.rels" ContentType="application/vnd.openxmlformats-package.relationships+xml"/>
  <Override PartName="/ppt/_rels/presentation.xml.rels" ContentType="application/vnd.openxmlformats-package.relationships+xml"/>
  <Override PartName="/ppt/slides/slide1.xml" ContentType="application/vnd.openxmlformats-officedocument.presentationml.slide+xml"/>
  <Override PartName="/ppt/slides/slide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2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_rels/slide9.xml.rels" ContentType="application/vnd.openxmlformats-package.relationships+xml"/>
  <Override PartName="/ppt/slides/_rels/slide1.xml.rels" ContentType="application/vnd.openxmlformats-package.relationships+xml"/>
  <Override PartName="/ppt/slides/_rels/slide2.xml.rels" ContentType="application/vnd.openxmlformats-package.relationships+xml"/>
  <Override PartName="/ppt/slides/_rels/slide20.xml.rels" ContentType="application/vnd.openxmlformats-package.relationships+xml"/>
  <Override PartName="/ppt/slides/_rels/slide3.xml.rels" ContentType="application/vnd.openxmlformats-package.relationships+xml"/>
  <Override PartName="/ppt/slides/_rels/slide21.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_rels/slide17.xml.rels" ContentType="application/vnd.openxmlformats-package.relationships+xml"/>
  <Override PartName="/ppt/slides/_rels/slide18.xml.rels" ContentType="application/vnd.openxmlformats-package.relationships+xml"/>
  <Override PartName="/ppt/slides/_rels/slide19.xml.rels" ContentType="application/vnd.openxmlformats-package.relationships+xml"/>
  <Override PartName="/ppt/media/image28.png" ContentType="image/png"/>
  <Override PartName="/ppt/media/image1.jpeg" ContentType="image/jpeg"/>
  <Override PartName="/ppt/media/image17.jpeg" ContentType="image/jpeg"/>
  <Override PartName="/ppt/media/image3.png" ContentType="image/png"/>
  <Override PartName="/ppt/media/image2.jpeg" ContentType="image/jpeg"/>
  <Override PartName="/ppt/media/image8.png" ContentType="image/png"/>
  <Override PartName="/ppt/media/image4.png" ContentType="image/png"/>
  <Override PartName="/ppt/media/image5.png" ContentType="image/png"/>
  <Override PartName="/ppt/media/image6.png" ContentType="image/png"/>
  <Override PartName="/ppt/media/image7.png" ContentType="image/png"/>
  <Override PartName="/ppt/media/image9.png" ContentType="image/png"/>
  <Override PartName="/ppt/media/image10.png" ContentType="image/png"/>
  <Override PartName="/ppt/media/image11.png" ContentType="image/png"/>
  <Override PartName="/ppt/media/image12.png" ContentType="image/png"/>
  <Override PartName="/ppt/media/image13.png" ContentType="image/png"/>
  <Override PartName="/ppt/media/image14.png" ContentType="image/png"/>
  <Override PartName="/ppt/media/image15.jpeg" ContentType="image/jpeg"/>
  <Override PartName="/ppt/media/image16.png" ContentType="image/png"/>
  <Override PartName="/ppt/media/image18.png" ContentType="image/png"/>
  <Override PartName="/ppt/media/image19.png" ContentType="image/png"/>
  <Override PartName="/ppt/media/image20.png" ContentType="image/png"/>
  <Override PartName="/ppt/media/image21.png" ContentType="image/png"/>
  <Override PartName="/ppt/media/image22.png" ContentType="image/png"/>
  <Override PartName="/ppt/media/image23.png" ContentType="image/png"/>
  <Override PartName="/ppt/media/image24.png" ContentType="image/png"/>
  <Override PartName="/ppt/media/image25.png" ContentType="image/png"/>
  <Override PartName="/ppt/media/image26.png" ContentType="image/png"/>
  <Override PartName="/ppt/media/image27.png" ContentType="image/png"/>
  <Override PartName="/ppt/media/image29.png" ContentType="image/png"/>
  <Override PartName="/ppt/media/image30.png" ContentType="image/png"/>
  <Override PartName="/ppt/media/image31.png" ContentType="image/pn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Lst>
  <p:sldSz cx="9147175" cy="6861175"/>
  <p:notesSz cx="7559675" cy="10691812"/>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1" name="PlaceHolder 1"/>
          <p:cNvSpPr>
            <a:spLocks noGrp="1"/>
          </p:cNvSpPr>
          <p:nvPr>
            <p:ph type="title"/>
          </p:nvPr>
        </p:nvSpPr>
        <p:spPr>
          <a:xfrm>
            <a:off x="609840" y="228600"/>
            <a:ext cx="8156880" cy="990720"/>
          </a:xfrm>
          <a:prstGeom prst="rect">
            <a:avLst/>
          </a:prstGeom>
        </p:spPr>
        <p:txBody>
          <a:bodyPr lIns="0" rIns="0" tIns="0" bIns="0" anchor="ctr">
            <a:noAutofit/>
          </a:bodyPr>
          <a:p>
            <a:endParaRPr b="0" lang="en-US" sz="1800" spc="-1" strike="noStrike">
              <a:solidFill>
                <a:srgbClr val="000000"/>
              </a:solidFill>
              <a:latin typeface="Arial"/>
            </a:endParaRPr>
          </a:p>
        </p:txBody>
      </p:sp>
      <p:sp>
        <p:nvSpPr>
          <p:cNvPr id="12" name="PlaceHolder 2"/>
          <p:cNvSpPr>
            <a:spLocks noGrp="1"/>
          </p:cNvSpPr>
          <p:nvPr>
            <p:ph type="subTitle"/>
          </p:nvPr>
        </p:nvSpPr>
        <p:spPr>
          <a:xfrm>
            <a:off x="457560" y="1600920"/>
            <a:ext cx="4039920" cy="2196720"/>
          </a:xfrm>
          <a:prstGeom prst="rect">
            <a:avLst/>
          </a:prstGeom>
        </p:spPr>
        <p:txBody>
          <a:bodyPr lIns="0" rIns="0" tIns="0" bIns="0" anchor="ctr">
            <a:noAutofit/>
          </a:bodyPr>
          <a:p>
            <a:pPr algn="ctr"/>
            <a:endParaRPr b="0" lang="en-US" sz="3200" spc="-1" strike="noStrike">
              <a:latin typeface="나눔고딕"/>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3" name="PlaceHolder 1"/>
          <p:cNvSpPr>
            <a:spLocks noGrp="1"/>
          </p:cNvSpPr>
          <p:nvPr>
            <p:ph type="title"/>
          </p:nvPr>
        </p:nvSpPr>
        <p:spPr>
          <a:xfrm>
            <a:off x="609840" y="228600"/>
            <a:ext cx="8156880" cy="990720"/>
          </a:xfrm>
          <a:prstGeom prst="rect">
            <a:avLst/>
          </a:prstGeom>
        </p:spPr>
        <p:txBody>
          <a:bodyPr lIns="0" rIns="0" tIns="0" bIns="0" anchor="ctr">
            <a:noAutofit/>
          </a:bodyPr>
          <a:p>
            <a:endParaRPr b="0" lang="en-US" sz="1800" spc="-1" strike="noStrike">
              <a:solidFill>
                <a:srgbClr val="000000"/>
              </a:solidFill>
              <a:latin typeface="Arial"/>
            </a:endParaRPr>
          </a:p>
        </p:txBody>
      </p:sp>
      <p:sp>
        <p:nvSpPr>
          <p:cNvPr id="14" name="PlaceHolder 2"/>
          <p:cNvSpPr>
            <a:spLocks noGrp="1"/>
          </p:cNvSpPr>
          <p:nvPr>
            <p:ph type="body"/>
          </p:nvPr>
        </p:nvSpPr>
        <p:spPr>
          <a:xfrm>
            <a:off x="457560" y="1600920"/>
            <a:ext cx="4039920" cy="2196720"/>
          </a:xfrm>
          <a:prstGeom prst="rect">
            <a:avLst/>
          </a:prstGeom>
        </p:spPr>
        <p:txBody>
          <a:bodyPr lIns="0" rIns="0" tIns="0" bIns="0">
            <a:normAutofit/>
          </a:bodyPr>
          <a:p>
            <a:endParaRPr b="0" lang="en-US" sz="3200" spc="-1" strike="noStrike">
              <a:solidFill>
                <a:srgbClr val="000000"/>
              </a:solid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609840" y="228600"/>
            <a:ext cx="8156880" cy="990720"/>
          </a:xfrm>
          <a:prstGeom prst="rect">
            <a:avLst/>
          </a:prstGeom>
        </p:spPr>
        <p:txBody>
          <a:bodyPr lIns="0" rIns="0" tIns="0" bIns="0" anchor="ctr">
            <a:noAutofit/>
          </a:bodyPr>
          <a:p>
            <a:endParaRPr b="0" lang="en-US" sz="1800" spc="-1" strike="noStrike">
              <a:solidFill>
                <a:srgbClr val="000000"/>
              </a:solidFill>
              <a:latin typeface="Arial"/>
            </a:endParaRPr>
          </a:p>
        </p:txBody>
      </p:sp>
      <p:sp>
        <p:nvSpPr>
          <p:cNvPr id="16" name="PlaceHolder 2"/>
          <p:cNvSpPr>
            <a:spLocks noGrp="1"/>
          </p:cNvSpPr>
          <p:nvPr>
            <p:ph type="body"/>
          </p:nvPr>
        </p:nvSpPr>
        <p:spPr>
          <a:xfrm>
            <a:off x="457560" y="1600920"/>
            <a:ext cx="1971360" cy="2196720"/>
          </a:xfrm>
          <a:prstGeom prst="rect">
            <a:avLst/>
          </a:prstGeom>
        </p:spPr>
        <p:txBody>
          <a:bodyPr lIns="0" rIns="0" tIns="0" bIns="0">
            <a:normAutofit/>
          </a:bodyPr>
          <a:p>
            <a:endParaRPr b="0" lang="en-US" sz="3200" spc="-1" strike="noStrike">
              <a:solidFill>
                <a:srgbClr val="000000"/>
              </a:solidFill>
              <a:latin typeface="Arial"/>
            </a:endParaRPr>
          </a:p>
        </p:txBody>
      </p:sp>
      <p:sp>
        <p:nvSpPr>
          <p:cNvPr id="17" name="PlaceHolder 3"/>
          <p:cNvSpPr>
            <a:spLocks noGrp="1"/>
          </p:cNvSpPr>
          <p:nvPr>
            <p:ph type="body"/>
          </p:nvPr>
        </p:nvSpPr>
        <p:spPr>
          <a:xfrm>
            <a:off x="2527920" y="1600920"/>
            <a:ext cx="1971360" cy="2196720"/>
          </a:xfrm>
          <a:prstGeom prst="rect">
            <a:avLst/>
          </a:prstGeom>
        </p:spPr>
        <p:txBody>
          <a:bodyPr lIns="0" rIns="0" tIns="0" bIns="0">
            <a:normAutofit/>
          </a:bodyPr>
          <a:p>
            <a:endParaRPr b="0" lang="en-US" sz="3200" spc="-1" strike="noStrike">
              <a:solidFill>
                <a:srgbClr val="000000"/>
              </a:solid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8" name="PlaceHolder 1"/>
          <p:cNvSpPr>
            <a:spLocks noGrp="1"/>
          </p:cNvSpPr>
          <p:nvPr>
            <p:ph type="title"/>
          </p:nvPr>
        </p:nvSpPr>
        <p:spPr>
          <a:xfrm>
            <a:off x="609840" y="228600"/>
            <a:ext cx="8156880" cy="990720"/>
          </a:xfrm>
          <a:prstGeom prst="rect">
            <a:avLst/>
          </a:prstGeom>
        </p:spPr>
        <p:txBody>
          <a:bodyPr lIns="0" rIns="0" tIns="0" bIns="0" anchor="ctr">
            <a:noAutofit/>
          </a:bodyPr>
          <a:p>
            <a:endParaRPr b="0" lang="en-US" sz="1800" spc="-1" strike="noStrike">
              <a:solidFill>
                <a:srgbClr val="000000"/>
              </a:solidFill>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9" name="PlaceHolder 1"/>
          <p:cNvSpPr>
            <a:spLocks noGrp="1"/>
          </p:cNvSpPr>
          <p:nvPr>
            <p:ph type="subTitle"/>
          </p:nvPr>
        </p:nvSpPr>
        <p:spPr>
          <a:xfrm>
            <a:off x="609840" y="228600"/>
            <a:ext cx="8156880" cy="4593600"/>
          </a:xfrm>
          <a:prstGeom prst="rect">
            <a:avLst/>
          </a:prstGeom>
        </p:spPr>
        <p:txBody>
          <a:bodyPr lIns="0" rIns="0" tIns="0" bIns="0" anchor="ctr">
            <a:noAutofit/>
          </a:bodyPr>
          <a:p>
            <a:pPr algn="ctr"/>
            <a:endParaRPr b="0" lang="en-US" sz="3200" spc="-1" strike="noStrike">
              <a:latin typeface="나눔고딕"/>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20" name="PlaceHolder 1"/>
          <p:cNvSpPr>
            <a:spLocks noGrp="1"/>
          </p:cNvSpPr>
          <p:nvPr>
            <p:ph type="title"/>
          </p:nvPr>
        </p:nvSpPr>
        <p:spPr>
          <a:xfrm>
            <a:off x="609840" y="228600"/>
            <a:ext cx="8156880" cy="990720"/>
          </a:xfrm>
          <a:prstGeom prst="rect">
            <a:avLst/>
          </a:prstGeom>
        </p:spPr>
        <p:txBody>
          <a:bodyPr lIns="0" rIns="0" tIns="0" bIns="0" anchor="ctr">
            <a:noAutofit/>
          </a:bodyPr>
          <a:p>
            <a:endParaRPr b="0" lang="en-US" sz="1800" spc="-1" strike="noStrike">
              <a:solidFill>
                <a:srgbClr val="000000"/>
              </a:solidFill>
              <a:latin typeface="Arial"/>
            </a:endParaRPr>
          </a:p>
        </p:txBody>
      </p:sp>
      <p:sp>
        <p:nvSpPr>
          <p:cNvPr id="21" name="PlaceHolder 2"/>
          <p:cNvSpPr>
            <a:spLocks noGrp="1"/>
          </p:cNvSpPr>
          <p:nvPr>
            <p:ph type="body"/>
          </p:nvPr>
        </p:nvSpPr>
        <p:spPr>
          <a:xfrm>
            <a:off x="457560" y="1600920"/>
            <a:ext cx="1971360" cy="1047600"/>
          </a:xfrm>
          <a:prstGeom prst="rect">
            <a:avLst/>
          </a:prstGeom>
        </p:spPr>
        <p:txBody>
          <a:bodyPr lIns="0" rIns="0" tIns="0" bIns="0">
            <a:normAutofit fontScale="34000"/>
          </a:bodyPr>
          <a:p>
            <a:endParaRPr b="0" lang="en-US" sz="3200" spc="-1" strike="noStrike">
              <a:solidFill>
                <a:srgbClr val="000000"/>
              </a:solidFill>
              <a:latin typeface="Arial"/>
            </a:endParaRPr>
          </a:p>
        </p:txBody>
      </p:sp>
      <p:sp>
        <p:nvSpPr>
          <p:cNvPr id="22" name="PlaceHolder 3"/>
          <p:cNvSpPr>
            <a:spLocks noGrp="1"/>
          </p:cNvSpPr>
          <p:nvPr>
            <p:ph type="body"/>
          </p:nvPr>
        </p:nvSpPr>
        <p:spPr>
          <a:xfrm>
            <a:off x="2527920" y="1600920"/>
            <a:ext cx="1971360" cy="2196720"/>
          </a:xfrm>
          <a:prstGeom prst="rect">
            <a:avLst/>
          </a:prstGeom>
        </p:spPr>
        <p:txBody>
          <a:bodyPr lIns="0" rIns="0" tIns="0" bIns="0">
            <a:normAutofit/>
          </a:bodyPr>
          <a:p>
            <a:endParaRPr b="0" lang="en-US" sz="3200" spc="-1" strike="noStrike">
              <a:solidFill>
                <a:srgbClr val="000000"/>
              </a:solidFill>
              <a:latin typeface="Arial"/>
            </a:endParaRPr>
          </a:p>
        </p:txBody>
      </p:sp>
      <p:sp>
        <p:nvSpPr>
          <p:cNvPr id="23" name="PlaceHolder 4"/>
          <p:cNvSpPr>
            <a:spLocks noGrp="1"/>
          </p:cNvSpPr>
          <p:nvPr>
            <p:ph type="body"/>
          </p:nvPr>
        </p:nvSpPr>
        <p:spPr>
          <a:xfrm>
            <a:off x="457560" y="2748600"/>
            <a:ext cx="1971360" cy="1047600"/>
          </a:xfrm>
          <a:prstGeom prst="rect">
            <a:avLst/>
          </a:prstGeom>
        </p:spPr>
        <p:txBody>
          <a:bodyPr lIns="0" rIns="0" tIns="0" bIns="0">
            <a:normAutofit fontScale="34000"/>
          </a:bodyPr>
          <a:p>
            <a:endParaRPr b="0" lang="en-US" sz="3200" spc="-1" strike="noStrike">
              <a:solidFill>
                <a:srgbClr val="000000"/>
              </a:solid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4" name="PlaceHolder 1"/>
          <p:cNvSpPr>
            <a:spLocks noGrp="1"/>
          </p:cNvSpPr>
          <p:nvPr>
            <p:ph type="title"/>
          </p:nvPr>
        </p:nvSpPr>
        <p:spPr>
          <a:xfrm>
            <a:off x="609840" y="228600"/>
            <a:ext cx="8156880" cy="990720"/>
          </a:xfrm>
          <a:prstGeom prst="rect">
            <a:avLst/>
          </a:prstGeom>
        </p:spPr>
        <p:txBody>
          <a:bodyPr lIns="0" rIns="0" tIns="0" bIns="0" anchor="ctr">
            <a:noAutofit/>
          </a:bodyPr>
          <a:p>
            <a:endParaRPr b="0" lang="en-US" sz="1800" spc="-1" strike="noStrike">
              <a:solidFill>
                <a:srgbClr val="000000"/>
              </a:solidFill>
              <a:latin typeface="Arial"/>
            </a:endParaRPr>
          </a:p>
        </p:txBody>
      </p:sp>
      <p:sp>
        <p:nvSpPr>
          <p:cNvPr id="25" name="PlaceHolder 2"/>
          <p:cNvSpPr>
            <a:spLocks noGrp="1"/>
          </p:cNvSpPr>
          <p:nvPr>
            <p:ph type="body"/>
          </p:nvPr>
        </p:nvSpPr>
        <p:spPr>
          <a:xfrm>
            <a:off x="457560" y="1600920"/>
            <a:ext cx="1971360" cy="2196720"/>
          </a:xfrm>
          <a:prstGeom prst="rect">
            <a:avLst/>
          </a:prstGeom>
        </p:spPr>
        <p:txBody>
          <a:bodyPr lIns="0" rIns="0" tIns="0" bIns="0">
            <a:normAutofit/>
          </a:bodyPr>
          <a:p>
            <a:endParaRPr b="0" lang="en-US" sz="3200" spc="-1" strike="noStrike">
              <a:solidFill>
                <a:srgbClr val="000000"/>
              </a:solidFill>
              <a:latin typeface="Arial"/>
            </a:endParaRPr>
          </a:p>
        </p:txBody>
      </p:sp>
      <p:sp>
        <p:nvSpPr>
          <p:cNvPr id="26" name="PlaceHolder 3"/>
          <p:cNvSpPr>
            <a:spLocks noGrp="1"/>
          </p:cNvSpPr>
          <p:nvPr>
            <p:ph type="body"/>
          </p:nvPr>
        </p:nvSpPr>
        <p:spPr>
          <a:xfrm>
            <a:off x="2527920" y="1600920"/>
            <a:ext cx="1971360" cy="1047600"/>
          </a:xfrm>
          <a:prstGeom prst="rect">
            <a:avLst/>
          </a:prstGeom>
        </p:spPr>
        <p:txBody>
          <a:bodyPr lIns="0" rIns="0" tIns="0" bIns="0">
            <a:normAutofit fontScale="34000"/>
          </a:bodyPr>
          <a:p>
            <a:endParaRPr b="0" lang="en-US" sz="3200" spc="-1" strike="noStrike">
              <a:solidFill>
                <a:srgbClr val="000000"/>
              </a:solidFill>
              <a:latin typeface="Arial"/>
            </a:endParaRPr>
          </a:p>
        </p:txBody>
      </p:sp>
      <p:sp>
        <p:nvSpPr>
          <p:cNvPr id="27" name="PlaceHolder 4"/>
          <p:cNvSpPr>
            <a:spLocks noGrp="1"/>
          </p:cNvSpPr>
          <p:nvPr>
            <p:ph type="body"/>
          </p:nvPr>
        </p:nvSpPr>
        <p:spPr>
          <a:xfrm>
            <a:off x="2527920" y="2748600"/>
            <a:ext cx="1971360" cy="1047600"/>
          </a:xfrm>
          <a:prstGeom prst="rect">
            <a:avLst/>
          </a:prstGeom>
        </p:spPr>
        <p:txBody>
          <a:bodyPr lIns="0" rIns="0" tIns="0" bIns="0">
            <a:normAutofit fontScale="34000"/>
          </a:bodyPr>
          <a:p>
            <a:endParaRPr b="0" lang="en-US" sz="3200" spc="-1" strike="noStrike">
              <a:solidFill>
                <a:srgbClr val="000000"/>
              </a:solidFill>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8" name="PlaceHolder 1"/>
          <p:cNvSpPr>
            <a:spLocks noGrp="1"/>
          </p:cNvSpPr>
          <p:nvPr>
            <p:ph type="title"/>
          </p:nvPr>
        </p:nvSpPr>
        <p:spPr>
          <a:xfrm>
            <a:off x="609840" y="228600"/>
            <a:ext cx="8156880" cy="990720"/>
          </a:xfrm>
          <a:prstGeom prst="rect">
            <a:avLst/>
          </a:prstGeom>
        </p:spPr>
        <p:txBody>
          <a:bodyPr lIns="0" rIns="0" tIns="0" bIns="0" anchor="ctr">
            <a:noAutofit/>
          </a:bodyPr>
          <a:p>
            <a:endParaRPr b="0" lang="en-US" sz="1800" spc="-1" strike="noStrike">
              <a:solidFill>
                <a:srgbClr val="000000"/>
              </a:solidFill>
              <a:latin typeface="Arial"/>
            </a:endParaRPr>
          </a:p>
        </p:txBody>
      </p:sp>
      <p:sp>
        <p:nvSpPr>
          <p:cNvPr id="29" name="PlaceHolder 2"/>
          <p:cNvSpPr>
            <a:spLocks noGrp="1"/>
          </p:cNvSpPr>
          <p:nvPr>
            <p:ph type="body"/>
          </p:nvPr>
        </p:nvSpPr>
        <p:spPr>
          <a:xfrm>
            <a:off x="457560" y="1600920"/>
            <a:ext cx="1971360" cy="1047600"/>
          </a:xfrm>
          <a:prstGeom prst="rect">
            <a:avLst/>
          </a:prstGeom>
        </p:spPr>
        <p:txBody>
          <a:bodyPr lIns="0" rIns="0" tIns="0" bIns="0">
            <a:normAutofit fontScale="34000"/>
          </a:bodyPr>
          <a:p>
            <a:endParaRPr b="0" lang="en-US" sz="3200" spc="-1" strike="noStrike">
              <a:solidFill>
                <a:srgbClr val="000000"/>
              </a:solidFill>
              <a:latin typeface="Arial"/>
            </a:endParaRPr>
          </a:p>
        </p:txBody>
      </p:sp>
      <p:sp>
        <p:nvSpPr>
          <p:cNvPr id="30" name="PlaceHolder 3"/>
          <p:cNvSpPr>
            <a:spLocks noGrp="1"/>
          </p:cNvSpPr>
          <p:nvPr>
            <p:ph type="body"/>
          </p:nvPr>
        </p:nvSpPr>
        <p:spPr>
          <a:xfrm>
            <a:off x="2527920" y="1600920"/>
            <a:ext cx="1971360" cy="1047600"/>
          </a:xfrm>
          <a:prstGeom prst="rect">
            <a:avLst/>
          </a:prstGeom>
        </p:spPr>
        <p:txBody>
          <a:bodyPr lIns="0" rIns="0" tIns="0" bIns="0">
            <a:normAutofit fontScale="34000"/>
          </a:bodyPr>
          <a:p>
            <a:endParaRPr b="0" lang="en-US" sz="3200" spc="-1" strike="noStrike">
              <a:solidFill>
                <a:srgbClr val="000000"/>
              </a:solidFill>
              <a:latin typeface="Arial"/>
            </a:endParaRPr>
          </a:p>
        </p:txBody>
      </p:sp>
      <p:sp>
        <p:nvSpPr>
          <p:cNvPr id="31" name="PlaceHolder 4"/>
          <p:cNvSpPr>
            <a:spLocks noGrp="1"/>
          </p:cNvSpPr>
          <p:nvPr>
            <p:ph type="body"/>
          </p:nvPr>
        </p:nvSpPr>
        <p:spPr>
          <a:xfrm>
            <a:off x="457560" y="2748600"/>
            <a:ext cx="4039920" cy="1047600"/>
          </a:xfrm>
          <a:prstGeom prst="rect">
            <a:avLst/>
          </a:prstGeom>
        </p:spPr>
        <p:txBody>
          <a:bodyPr lIns="0" rIns="0" tIns="0" bIns="0">
            <a:normAutofit/>
          </a:bodyPr>
          <a:p>
            <a:endParaRPr b="0" lang="en-US" sz="3200" spc="-1" strike="noStrike">
              <a:solidFill>
                <a:srgbClr val="000000"/>
              </a:solidFill>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32" name="PlaceHolder 1"/>
          <p:cNvSpPr>
            <a:spLocks noGrp="1"/>
          </p:cNvSpPr>
          <p:nvPr>
            <p:ph type="title"/>
          </p:nvPr>
        </p:nvSpPr>
        <p:spPr>
          <a:xfrm>
            <a:off x="609840" y="228600"/>
            <a:ext cx="8156880" cy="990720"/>
          </a:xfrm>
          <a:prstGeom prst="rect">
            <a:avLst/>
          </a:prstGeom>
        </p:spPr>
        <p:txBody>
          <a:bodyPr lIns="0" rIns="0" tIns="0" bIns="0" anchor="ctr">
            <a:noAutofit/>
          </a:bodyPr>
          <a:p>
            <a:endParaRPr b="0" lang="en-US" sz="1800" spc="-1" strike="noStrike">
              <a:solidFill>
                <a:srgbClr val="000000"/>
              </a:solidFill>
              <a:latin typeface="Arial"/>
            </a:endParaRPr>
          </a:p>
        </p:txBody>
      </p:sp>
      <p:sp>
        <p:nvSpPr>
          <p:cNvPr id="33" name="PlaceHolder 2"/>
          <p:cNvSpPr>
            <a:spLocks noGrp="1"/>
          </p:cNvSpPr>
          <p:nvPr>
            <p:ph type="body"/>
          </p:nvPr>
        </p:nvSpPr>
        <p:spPr>
          <a:xfrm>
            <a:off x="457560" y="1600920"/>
            <a:ext cx="4039920" cy="1047600"/>
          </a:xfrm>
          <a:prstGeom prst="rect">
            <a:avLst/>
          </a:prstGeom>
        </p:spPr>
        <p:txBody>
          <a:bodyPr lIns="0" rIns="0" tIns="0" bIns="0">
            <a:normAutofit/>
          </a:bodyPr>
          <a:p>
            <a:endParaRPr b="0" lang="en-US" sz="3200" spc="-1" strike="noStrike">
              <a:solidFill>
                <a:srgbClr val="000000"/>
              </a:solidFill>
              <a:latin typeface="Arial"/>
            </a:endParaRPr>
          </a:p>
        </p:txBody>
      </p:sp>
      <p:sp>
        <p:nvSpPr>
          <p:cNvPr id="34" name="PlaceHolder 3"/>
          <p:cNvSpPr>
            <a:spLocks noGrp="1"/>
          </p:cNvSpPr>
          <p:nvPr>
            <p:ph type="body"/>
          </p:nvPr>
        </p:nvSpPr>
        <p:spPr>
          <a:xfrm>
            <a:off x="457560" y="2748600"/>
            <a:ext cx="4039920" cy="1047600"/>
          </a:xfrm>
          <a:prstGeom prst="rect">
            <a:avLst/>
          </a:prstGeom>
        </p:spPr>
        <p:txBody>
          <a:bodyPr lIns="0" rIns="0" tIns="0" bIns="0">
            <a:normAutofit/>
          </a:bodyPr>
          <a:p>
            <a:endParaRPr b="0" lang="en-US" sz="3200" spc="-1" strike="noStrike">
              <a:solidFill>
                <a:srgbClr val="000000"/>
              </a:solidFill>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35" name="PlaceHolder 1"/>
          <p:cNvSpPr>
            <a:spLocks noGrp="1"/>
          </p:cNvSpPr>
          <p:nvPr>
            <p:ph type="title"/>
          </p:nvPr>
        </p:nvSpPr>
        <p:spPr>
          <a:xfrm>
            <a:off x="609840" y="228600"/>
            <a:ext cx="8156880" cy="990720"/>
          </a:xfrm>
          <a:prstGeom prst="rect">
            <a:avLst/>
          </a:prstGeom>
        </p:spPr>
        <p:txBody>
          <a:bodyPr lIns="0" rIns="0" tIns="0" bIns="0" anchor="ctr">
            <a:noAutofit/>
          </a:bodyPr>
          <a:p>
            <a:endParaRPr b="0" lang="en-US" sz="1800" spc="-1" strike="noStrike">
              <a:solidFill>
                <a:srgbClr val="000000"/>
              </a:solidFill>
              <a:latin typeface="Arial"/>
            </a:endParaRPr>
          </a:p>
        </p:txBody>
      </p:sp>
      <p:sp>
        <p:nvSpPr>
          <p:cNvPr id="36" name="PlaceHolder 2"/>
          <p:cNvSpPr>
            <a:spLocks noGrp="1"/>
          </p:cNvSpPr>
          <p:nvPr>
            <p:ph type="body"/>
          </p:nvPr>
        </p:nvSpPr>
        <p:spPr>
          <a:xfrm>
            <a:off x="457560" y="1600920"/>
            <a:ext cx="1971360" cy="1047600"/>
          </a:xfrm>
          <a:prstGeom prst="rect">
            <a:avLst/>
          </a:prstGeom>
        </p:spPr>
        <p:txBody>
          <a:bodyPr lIns="0" rIns="0" tIns="0" bIns="0">
            <a:normAutofit fontScale="34000"/>
          </a:bodyPr>
          <a:p>
            <a:endParaRPr b="0" lang="en-US" sz="3200" spc="-1" strike="noStrike">
              <a:solidFill>
                <a:srgbClr val="000000"/>
              </a:solidFill>
              <a:latin typeface="Arial"/>
            </a:endParaRPr>
          </a:p>
        </p:txBody>
      </p:sp>
      <p:sp>
        <p:nvSpPr>
          <p:cNvPr id="37" name="PlaceHolder 3"/>
          <p:cNvSpPr>
            <a:spLocks noGrp="1"/>
          </p:cNvSpPr>
          <p:nvPr>
            <p:ph type="body"/>
          </p:nvPr>
        </p:nvSpPr>
        <p:spPr>
          <a:xfrm>
            <a:off x="2527920" y="1600920"/>
            <a:ext cx="1971360" cy="1047600"/>
          </a:xfrm>
          <a:prstGeom prst="rect">
            <a:avLst/>
          </a:prstGeom>
        </p:spPr>
        <p:txBody>
          <a:bodyPr lIns="0" rIns="0" tIns="0" bIns="0">
            <a:normAutofit fontScale="34000"/>
          </a:bodyPr>
          <a:p>
            <a:endParaRPr b="0" lang="en-US" sz="3200" spc="-1" strike="noStrike">
              <a:solidFill>
                <a:srgbClr val="000000"/>
              </a:solidFill>
              <a:latin typeface="Arial"/>
            </a:endParaRPr>
          </a:p>
        </p:txBody>
      </p:sp>
      <p:sp>
        <p:nvSpPr>
          <p:cNvPr id="38" name="PlaceHolder 4"/>
          <p:cNvSpPr>
            <a:spLocks noGrp="1"/>
          </p:cNvSpPr>
          <p:nvPr>
            <p:ph type="body"/>
          </p:nvPr>
        </p:nvSpPr>
        <p:spPr>
          <a:xfrm>
            <a:off x="457560" y="2748600"/>
            <a:ext cx="1971360" cy="1047600"/>
          </a:xfrm>
          <a:prstGeom prst="rect">
            <a:avLst/>
          </a:prstGeom>
        </p:spPr>
        <p:txBody>
          <a:bodyPr lIns="0" rIns="0" tIns="0" bIns="0">
            <a:normAutofit fontScale="34000"/>
          </a:bodyPr>
          <a:p>
            <a:endParaRPr b="0" lang="en-US" sz="3200" spc="-1" strike="noStrike">
              <a:solidFill>
                <a:srgbClr val="000000"/>
              </a:solidFill>
              <a:latin typeface="Arial"/>
            </a:endParaRPr>
          </a:p>
        </p:txBody>
      </p:sp>
      <p:sp>
        <p:nvSpPr>
          <p:cNvPr id="39" name="PlaceHolder 5"/>
          <p:cNvSpPr>
            <a:spLocks noGrp="1"/>
          </p:cNvSpPr>
          <p:nvPr>
            <p:ph type="body"/>
          </p:nvPr>
        </p:nvSpPr>
        <p:spPr>
          <a:xfrm>
            <a:off x="2527920" y="2748600"/>
            <a:ext cx="1971360" cy="1047600"/>
          </a:xfrm>
          <a:prstGeom prst="rect">
            <a:avLst/>
          </a:prstGeom>
        </p:spPr>
        <p:txBody>
          <a:bodyPr lIns="0" rIns="0" tIns="0" bIns="0">
            <a:normAutofit fontScale="34000"/>
          </a:bodyPr>
          <a:p>
            <a:endParaRPr b="0" lang="en-US" sz="3200" spc="-1" strike="noStrike">
              <a:solidFill>
                <a:srgbClr val="000000"/>
              </a:solidFill>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40" name="PlaceHolder 1"/>
          <p:cNvSpPr>
            <a:spLocks noGrp="1"/>
          </p:cNvSpPr>
          <p:nvPr>
            <p:ph type="title"/>
          </p:nvPr>
        </p:nvSpPr>
        <p:spPr>
          <a:xfrm>
            <a:off x="609840" y="228600"/>
            <a:ext cx="8156880" cy="990720"/>
          </a:xfrm>
          <a:prstGeom prst="rect">
            <a:avLst/>
          </a:prstGeom>
        </p:spPr>
        <p:txBody>
          <a:bodyPr lIns="0" rIns="0" tIns="0" bIns="0" anchor="ctr">
            <a:noAutofit/>
          </a:bodyPr>
          <a:p>
            <a:endParaRPr b="0" lang="en-US" sz="1800" spc="-1" strike="noStrike">
              <a:solidFill>
                <a:srgbClr val="000000"/>
              </a:solidFill>
              <a:latin typeface="Arial"/>
            </a:endParaRPr>
          </a:p>
        </p:txBody>
      </p:sp>
      <p:sp>
        <p:nvSpPr>
          <p:cNvPr id="41" name="PlaceHolder 2"/>
          <p:cNvSpPr>
            <a:spLocks noGrp="1"/>
          </p:cNvSpPr>
          <p:nvPr>
            <p:ph type="body"/>
          </p:nvPr>
        </p:nvSpPr>
        <p:spPr>
          <a:xfrm>
            <a:off x="457560" y="1600920"/>
            <a:ext cx="1300680" cy="1047600"/>
          </a:xfrm>
          <a:prstGeom prst="rect">
            <a:avLst/>
          </a:prstGeom>
        </p:spPr>
        <p:txBody>
          <a:bodyPr lIns="0" rIns="0" tIns="0" bIns="0">
            <a:normAutofit fontScale="14000"/>
          </a:bodyPr>
          <a:p>
            <a:endParaRPr b="0" lang="en-US" sz="3200" spc="-1" strike="noStrike">
              <a:solidFill>
                <a:srgbClr val="000000"/>
              </a:solidFill>
              <a:latin typeface="Arial"/>
            </a:endParaRPr>
          </a:p>
        </p:txBody>
      </p:sp>
      <p:sp>
        <p:nvSpPr>
          <p:cNvPr id="42" name="PlaceHolder 3"/>
          <p:cNvSpPr>
            <a:spLocks noGrp="1"/>
          </p:cNvSpPr>
          <p:nvPr>
            <p:ph type="body"/>
          </p:nvPr>
        </p:nvSpPr>
        <p:spPr>
          <a:xfrm>
            <a:off x="1823760" y="1600920"/>
            <a:ext cx="1300680" cy="1047600"/>
          </a:xfrm>
          <a:prstGeom prst="rect">
            <a:avLst/>
          </a:prstGeom>
        </p:spPr>
        <p:txBody>
          <a:bodyPr lIns="0" rIns="0" tIns="0" bIns="0">
            <a:normAutofit fontScale="14000"/>
          </a:bodyPr>
          <a:p>
            <a:endParaRPr b="0" lang="en-US" sz="3200" spc="-1" strike="noStrike">
              <a:solidFill>
                <a:srgbClr val="000000"/>
              </a:solidFill>
              <a:latin typeface="Arial"/>
            </a:endParaRPr>
          </a:p>
        </p:txBody>
      </p:sp>
      <p:sp>
        <p:nvSpPr>
          <p:cNvPr id="43" name="PlaceHolder 4"/>
          <p:cNvSpPr>
            <a:spLocks noGrp="1"/>
          </p:cNvSpPr>
          <p:nvPr>
            <p:ph type="body"/>
          </p:nvPr>
        </p:nvSpPr>
        <p:spPr>
          <a:xfrm>
            <a:off x="3189600" y="1600920"/>
            <a:ext cx="1300680" cy="1047600"/>
          </a:xfrm>
          <a:prstGeom prst="rect">
            <a:avLst/>
          </a:prstGeom>
        </p:spPr>
        <p:txBody>
          <a:bodyPr lIns="0" rIns="0" tIns="0" bIns="0">
            <a:normAutofit fontScale="14000"/>
          </a:bodyPr>
          <a:p>
            <a:endParaRPr b="0" lang="en-US" sz="3200" spc="-1" strike="noStrike">
              <a:solidFill>
                <a:srgbClr val="000000"/>
              </a:solidFill>
              <a:latin typeface="Arial"/>
            </a:endParaRPr>
          </a:p>
        </p:txBody>
      </p:sp>
      <p:sp>
        <p:nvSpPr>
          <p:cNvPr id="44" name="PlaceHolder 5"/>
          <p:cNvSpPr>
            <a:spLocks noGrp="1"/>
          </p:cNvSpPr>
          <p:nvPr>
            <p:ph type="body"/>
          </p:nvPr>
        </p:nvSpPr>
        <p:spPr>
          <a:xfrm>
            <a:off x="457560" y="2748600"/>
            <a:ext cx="1300680" cy="1047600"/>
          </a:xfrm>
          <a:prstGeom prst="rect">
            <a:avLst/>
          </a:prstGeom>
        </p:spPr>
        <p:txBody>
          <a:bodyPr lIns="0" rIns="0" tIns="0" bIns="0">
            <a:normAutofit fontScale="14000"/>
          </a:bodyPr>
          <a:p>
            <a:endParaRPr b="0" lang="en-US" sz="3200" spc="-1" strike="noStrike">
              <a:solidFill>
                <a:srgbClr val="000000"/>
              </a:solidFill>
              <a:latin typeface="Arial"/>
            </a:endParaRPr>
          </a:p>
        </p:txBody>
      </p:sp>
      <p:sp>
        <p:nvSpPr>
          <p:cNvPr id="45" name="PlaceHolder 6"/>
          <p:cNvSpPr>
            <a:spLocks noGrp="1"/>
          </p:cNvSpPr>
          <p:nvPr>
            <p:ph type="body"/>
          </p:nvPr>
        </p:nvSpPr>
        <p:spPr>
          <a:xfrm>
            <a:off x="1823760" y="2748600"/>
            <a:ext cx="1300680" cy="1047600"/>
          </a:xfrm>
          <a:prstGeom prst="rect">
            <a:avLst/>
          </a:prstGeom>
        </p:spPr>
        <p:txBody>
          <a:bodyPr lIns="0" rIns="0" tIns="0" bIns="0">
            <a:normAutofit fontScale="14000"/>
          </a:bodyPr>
          <a:p>
            <a:endParaRPr b="0" lang="en-US" sz="3200" spc="-1" strike="noStrike">
              <a:solidFill>
                <a:srgbClr val="000000"/>
              </a:solidFill>
              <a:latin typeface="Arial"/>
            </a:endParaRPr>
          </a:p>
        </p:txBody>
      </p:sp>
      <p:sp>
        <p:nvSpPr>
          <p:cNvPr id="46" name="PlaceHolder 7"/>
          <p:cNvSpPr>
            <a:spLocks noGrp="1"/>
          </p:cNvSpPr>
          <p:nvPr>
            <p:ph type="body"/>
          </p:nvPr>
        </p:nvSpPr>
        <p:spPr>
          <a:xfrm>
            <a:off x="3189600" y="2748600"/>
            <a:ext cx="1300680" cy="1047600"/>
          </a:xfrm>
          <a:prstGeom prst="rect">
            <a:avLst/>
          </a:prstGeom>
        </p:spPr>
        <p:txBody>
          <a:bodyPr lIns="0" rIns="0" tIns="0" bIns="0">
            <a:normAutofit fontScale="14000"/>
          </a:bodyPr>
          <a:p>
            <a:endParaRPr b="0" lang="en-US" sz="3200" spc="-1" strike="noStrike">
              <a:solidFill>
                <a:srgbClr val="000000"/>
              </a:solidFill>
              <a:latin typeface="Arial"/>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5" name="PlaceHolder 1"/>
          <p:cNvSpPr>
            <a:spLocks noGrp="1"/>
          </p:cNvSpPr>
          <p:nvPr>
            <p:ph type="title"/>
          </p:nvPr>
        </p:nvSpPr>
        <p:spPr>
          <a:xfrm>
            <a:off x="609840" y="228600"/>
            <a:ext cx="8156880" cy="990720"/>
          </a:xfrm>
          <a:prstGeom prst="rect">
            <a:avLst/>
          </a:prstGeom>
        </p:spPr>
        <p:txBody>
          <a:bodyPr lIns="0" rIns="0" tIns="0" bIns="0" anchor="ctr">
            <a:noAutofit/>
          </a:bodyPr>
          <a:p>
            <a:endParaRPr b="0" lang="en-US" sz="1800" spc="-1" strike="noStrike">
              <a:solidFill>
                <a:srgbClr val="000000"/>
              </a:solidFill>
              <a:latin typeface="Arial"/>
            </a:endParaRPr>
          </a:p>
        </p:txBody>
      </p:sp>
      <p:sp>
        <p:nvSpPr>
          <p:cNvPr id="56" name="PlaceHolder 2"/>
          <p:cNvSpPr>
            <a:spLocks noGrp="1"/>
          </p:cNvSpPr>
          <p:nvPr>
            <p:ph type="subTitle"/>
          </p:nvPr>
        </p:nvSpPr>
        <p:spPr>
          <a:xfrm>
            <a:off x="457560" y="1600920"/>
            <a:ext cx="4039920" cy="2196720"/>
          </a:xfrm>
          <a:prstGeom prst="rect">
            <a:avLst/>
          </a:prstGeom>
        </p:spPr>
        <p:txBody>
          <a:bodyPr lIns="0" rIns="0" tIns="0" bIns="0" anchor="ctr">
            <a:noAutofit/>
          </a:bodyPr>
          <a:p>
            <a:pPr algn="ctr"/>
            <a:endParaRPr b="0" lang="en-US" sz="3200" spc="-1" strike="noStrike">
              <a:latin typeface="나눔고딕"/>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609840" y="228600"/>
            <a:ext cx="8156880" cy="990720"/>
          </a:xfrm>
          <a:prstGeom prst="rect">
            <a:avLst/>
          </a:prstGeom>
        </p:spPr>
        <p:txBody>
          <a:bodyPr lIns="0" rIns="0" tIns="0" bIns="0" anchor="ctr">
            <a:noAutofit/>
          </a:bodyPr>
          <a:p>
            <a:endParaRPr b="0" lang="en-US" sz="1800" spc="-1" strike="noStrike">
              <a:solidFill>
                <a:srgbClr val="000000"/>
              </a:solidFill>
              <a:latin typeface="Arial"/>
            </a:endParaRPr>
          </a:p>
        </p:txBody>
      </p:sp>
      <p:sp>
        <p:nvSpPr>
          <p:cNvPr id="58" name="PlaceHolder 2"/>
          <p:cNvSpPr>
            <a:spLocks noGrp="1"/>
          </p:cNvSpPr>
          <p:nvPr>
            <p:ph type="body"/>
          </p:nvPr>
        </p:nvSpPr>
        <p:spPr>
          <a:xfrm>
            <a:off x="457560" y="1600920"/>
            <a:ext cx="4039920" cy="2196720"/>
          </a:xfrm>
          <a:prstGeom prst="rect">
            <a:avLst/>
          </a:prstGeom>
        </p:spPr>
        <p:txBody>
          <a:bodyPr lIns="0" rIns="0" tIns="0" bIns="0">
            <a:normAutofit/>
          </a:bodyPr>
          <a:p>
            <a:endParaRPr b="0" lang="en-US" sz="3200" spc="-1" strike="noStrike">
              <a:solidFill>
                <a:srgbClr val="000000"/>
              </a:solidFill>
              <a:latin typeface="Arial"/>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609840" y="228600"/>
            <a:ext cx="8156880" cy="990720"/>
          </a:xfrm>
          <a:prstGeom prst="rect">
            <a:avLst/>
          </a:prstGeom>
        </p:spPr>
        <p:txBody>
          <a:bodyPr lIns="0" rIns="0" tIns="0" bIns="0" anchor="ctr">
            <a:noAutofit/>
          </a:bodyPr>
          <a:p>
            <a:endParaRPr b="0" lang="en-US" sz="1800" spc="-1" strike="noStrike">
              <a:solidFill>
                <a:srgbClr val="000000"/>
              </a:solidFill>
              <a:latin typeface="Arial"/>
            </a:endParaRPr>
          </a:p>
        </p:txBody>
      </p:sp>
      <p:sp>
        <p:nvSpPr>
          <p:cNvPr id="60" name="PlaceHolder 2"/>
          <p:cNvSpPr>
            <a:spLocks noGrp="1"/>
          </p:cNvSpPr>
          <p:nvPr>
            <p:ph type="body"/>
          </p:nvPr>
        </p:nvSpPr>
        <p:spPr>
          <a:xfrm>
            <a:off x="457560" y="1600920"/>
            <a:ext cx="1971360" cy="2196720"/>
          </a:xfrm>
          <a:prstGeom prst="rect">
            <a:avLst/>
          </a:prstGeom>
        </p:spPr>
        <p:txBody>
          <a:bodyPr lIns="0" rIns="0" tIns="0" bIns="0">
            <a:normAutofit/>
          </a:bodyPr>
          <a:p>
            <a:endParaRPr b="0" lang="en-US" sz="3200" spc="-1" strike="noStrike">
              <a:solidFill>
                <a:srgbClr val="000000"/>
              </a:solidFill>
              <a:latin typeface="Arial"/>
            </a:endParaRPr>
          </a:p>
        </p:txBody>
      </p:sp>
      <p:sp>
        <p:nvSpPr>
          <p:cNvPr id="61" name="PlaceHolder 3"/>
          <p:cNvSpPr>
            <a:spLocks noGrp="1"/>
          </p:cNvSpPr>
          <p:nvPr>
            <p:ph type="body"/>
          </p:nvPr>
        </p:nvSpPr>
        <p:spPr>
          <a:xfrm>
            <a:off x="2527920" y="1600920"/>
            <a:ext cx="1971360" cy="2196720"/>
          </a:xfrm>
          <a:prstGeom prst="rect">
            <a:avLst/>
          </a:prstGeom>
        </p:spPr>
        <p:txBody>
          <a:bodyPr lIns="0" rIns="0" tIns="0" bIns="0">
            <a:normAutofit/>
          </a:bodyPr>
          <a:p>
            <a:endParaRPr b="0" lang="en-US" sz="3200" spc="-1" strike="noStrike">
              <a:solidFill>
                <a:srgbClr val="000000"/>
              </a:solidFill>
              <a:latin typeface="Arial"/>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62" name="PlaceHolder 1"/>
          <p:cNvSpPr>
            <a:spLocks noGrp="1"/>
          </p:cNvSpPr>
          <p:nvPr>
            <p:ph type="title"/>
          </p:nvPr>
        </p:nvSpPr>
        <p:spPr>
          <a:xfrm>
            <a:off x="609840" y="228600"/>
            <a:ext cx="8156880" cy="990720"/>
          </a:xfrm>
          <a:prstGeom prst="rect">
            <a:avLst/>
          </a:prstGeom>
        </p:spPr>
        <p:txBody>
          <a:bodyPr lIns="0" rIns="0" tIns="0" bIns="0" anchor="ctr">
            <a:noAutofit/>
          </a:bodyPr>
          <a:p>
            <a:endParaRPr b="0" lang="en-US" sz="1800" spc="-1" strike="noStrike">
              <a:solidFill>
                <a:srgbClr val="000000"/>
              </a:solidFill>
              <a:latin typeface="Aria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63" name="PlaceHolder 1"/>
          <p:cNvSpPr>
            <a:spLocks noGrp="1"/>
          </p:cNvSpPr>
          <p:nvPr>
            <p:ph type="subTitle"/>
          </p:nvPr>
        </p:nvSpPr>
        <p:spPr>
          <a:xfrm>
            <a:off x="609840" y="228600"/>
            <a:ext cx="8156880" cy="4593600"/>
          </a:xfrm>
          <a:prstGeom prst="rect">
            <a:avLst/>
          </a:prstGeom>
        </p:spPr>
        <p:txBody>
          <a:bodyPr lIns="0" rIns="0" tIns="0" bIns="0" anchor="ctr">
            <a:noAutofit/>
          </a:bodyPr>
          <a:p>
            <a:pPr algn="ctr"/>
            <a:endParaRPr b="0" lang="en-US" sz="3200" spc="-1" strike="noStrike">
              <a:latin typeface="나눔고딕"/>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609840" y="228600"/>
            <a:ext cx="8156880" cy="990720"/>
          </a:xfrm>
          <a:prstGeom prst="rect">
            <a:avLst/>
          </a:prstGeom>
        </p:spPr>
        <p:txBody>
          <a:bodyPr lIns="0" rIns="0" tIns="0" bIns="0" anchor="ctr">
            <a:noAutofit/>
          </a:bodyPr>
          <a:p>
            <a:endParaRPr b="0" lang="en-US" sz="1800" spc="-1" strike="noStrike">
              <a:solidFill>
                <a:srgbClr val="000000"/>
              </a:solidFill>
              <a:latin typeface="Arial"/>
            </a:endParaRPr>
          </a:p>
        </p:txBody>
      </p:sp>
      <p:sp>
        <p:nvSpPr>
          <p:cNvPr id="65" name="PlaceHolder 2"/>
          <p:cNvSpPr>
            <a:spLocks noGrp="1"/>
          </p:cNvSpPr>
          <p:nvPr>
            <p:ph type="body"/>
          </p:nvPr>
        </p:nvSpPr>
        <p:spPr>
          <a:xfrm>
            <a:off x="457560" y="1600920"/>
            <a:ext cx="1971360" cy="1047600"/>
          </a:xfrm>
          <a:prstGeom prst="rect">
            <a:avLst/>
          </a:prstGeom>
        </p:spPr>
        <p:txBody>
          <a:bodyPr lIns="0" rIns="0" tIns="0" bIns="0">
            <a:normAutofit fontScale="34000"/>
          </a:bodyPr>
          <a:p>
            <a:endParaRPr b="0" lang="en-US" sz="3200" spc="-1" strike="noStrike">
              <a:solidFill>
                <a:srgbClr val="000000"/>
              </a:solidFill>
              <a:latin typeface="Arial"/>
            </a:endParaRPr>
          </a:p>
        </p:txBody>
      </p:sp>
      <p:sp>
        <p:nvSpPr>
          <p:cNvPr id="66" name="PlaceHolder 3"/>
          <p:cNvSpPr>
            <a:spLocks noGrp="1"/>
          </p:cNvSpPr>
          <p:nvPr>
            <p:ph type="body"/>
          </p:nvPr>
        </p:nvSpPr>
        <p:spPr>
          <a:xfrm>
            <a:off x="2527920" y="1600920"/>
            <a:ext cx="1971360" cy="2196720"/>
          </a:xfrm>
          <a:prstGeom prst="rect">
            <a:avLst/>
          </a:prstGeom>
        </p:spPr>
        <p:txBody>
          <a:bodyPr lIns="0" rIns="0" tIns="0" bIns="0">
            <a:normAutofit/>
          </a:bodyPr>
          <a:p>
            <a:endParaRPr b="0" lang="en-US" sz="3200" spc="-1" strike="noStrike">
              <a:solidFill>
                <a:srgbClr val="000000"/>
              </a:solidFill>
              <a:latin typeface="Arial"/>
            </a:endParaRPr>
          </a:p>
        </p:txBody>
      </p:sp>
      <p:sp>
        <p:nvSpPr>
          <p:cNvPr id="67" name="PlaceHolder 4"/>
          <p:cNvSpPr>
            <a:spLocks noGrp="1"/>
          </p:cNvSpPr>
          <p:nvPr>
            <p:ph type="body"/>
          </p:nvPr>
        </p:nvSpPr>
        <p:spPr>
          <a:xfrm>
            <a:off x="457560" y="2748600"/>
            <a:ext cx="1971360" cy="1047600"/>
          </a:xfrm>
          <a:prstGeom prst="rect">
            <a:avLst/>
          </a:prstGeom>
        </p:spPr>
        <p:txBody>
          <a:bodyPr lIns="0" rIns="0" tIns="0" bIns="0">
            <a:normAutofit fontScale="34000"/>
          </a:bodyPr>
          <a:p>
            <a:endParaRPr b="0" lang="en-US" sz="3200" spc="-1" strike="noStrike">
              <a:solidFill>
                <a:srgbClr val="000000"/>
              </a:solidFill>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68" name="PlaceHolder 1"/>
          <p:cNvSpPr>
            <a:spLocks noGrp="1"/>
          </p:cNvSpPr>
          <p:nvPr>
            <p:ph type="title"/>
          </p:nvPr>
        </p:nvSpPr>
        <p:spPr>
          <a:xfrm>
            <a:off x="609840" y="228600"/>
            <a:ext cx="8156880" cy="990720"/>
          </a:xfrm>
          <a:prstGeom prst="rect">
            <a:avLst/>
          </a:prstGeom>
        </p:spPr>
        <p:txBody>
          <a:bodyPr lIns="0" rIns="0" tIns="0" bIns="0" anchor="ctr">
            <a:noAutofit/>
          </a:bodyPr>
          <a:p>
            <a:endParaRPr b="0" lang="en-US" sz="1800" spc="-1" strike="noStrike">
              <a:solidFill>
                <a:srgbClr val="000000"/>
              </a:solidFill>
              <a:latin typeface="Arial"/>
            </a:endParaRPr>
          </a:p>
        </p:txBody>
      </p:sp>
      <p:sp>
        <p:nvSpPr>
          <p:cNvPr id="69" name="PlaceHolder 2"/>
          <p:cNvSpPr>
            <a:spLocks noGrp="1"/>
          </p:cNvSpPr>
          <p:nvPr>
            <p:ph type="body"/>
          </p:nvPr>
        </p:nvSpPr>
        <p:spPr>
          <a:xfrm>
            <a:off x="457560" y="1600920"/>
            <a:ext cx="1971360" cy="2196720"/>
          </a:xfrm>
          <a:prstGeom prst="rect">
            <a:avLst/>
          </a:prstGeom>
        </p:spPr>
        <p:txBody>
          <a:bodyPr lIns="0" rIns="0" tIns="0" bIns="0">
            <a:normAutofit/>
          </a:bodyPr>
          <a:p>
            <a:endParaRPr b="0" lang="en-US" sz="3200" spc="-1" strike="noStrike">
              <a:solidFill>
                <a:srgbClr val="000000"/>
              </a:solidFill>
              <a:latin typeface="Arial"/>
            </a:endParaRPr>
          </a:p>
        </p:txBody>
      </p:sp>
      <p:sp>
        <p:nvSpPr>
          <p:cNvPr id="70" name="PlaceHolder 3"/>
          <p:cNvSpPr>
            <a:spLocks noGrp="1"/>
          </p:cNvSpPr>
          <p:nvPr>
            <p:ph type="body"/>
          </p:nvPr>
        </p:nvSpPr>
        <p:spPr>
          <a:xfrm>
            <a:off x="2527920" y="1600920"/>
            <a:ext cx="1971360" cy="1047600"/>
          </a:xfrm>
          <a:prstGeom prst="rect">
            <a:avLst/>
          </a:prstGeom>
        </p:spPr>
        <p:txBody>
          <a:bodyPr lIns="0" rIns="0" tIns="0" bIns="0">
            <a:normAutofit fontScale="34000"/>
          </a:bodyPr>
          <a:p>
            <a:endParaRPr b="0" lang="en-US" sz="3200" spc="-1" strike="noStrike">
              <a:solidFill>
                <a:srgbClr val="000000"/>
              </a:solidFill>
              <a:latin typeface="Arial"/>
            </a:endParaRPr>
          </a:p>
        </p:txBody>
      </p:sp>
      <p:sp>
        <p:nvSpPr>
          <p:cNvPr id="71" name="PlaceHolder 4"/>
          <p:cNvSpPr>
            <a:spLocks noGrp="1"/>
          </p:cNvSpPr>
          <p:nvPr>
            <p:ph type="body"/>
          </p:nvPr>
        </p:nvSpPr>
        <p:spPr>
          <a:xfrm>
            <a:off x="2527920" y="2748600"/>
            <a:ext cx="1971360" cy="1047600"/>
          </a:xfrm>
          <a:prstGeom prst="rect">
            <a:avLst/>
          </a:prstGeom>
        </p:spPr>
        <p:txBody>
          <a:bodyPr lIns="0" rIns="0" tIns="0" bIns="0">
            <a:normAutofit fontScale="34000"/>
          </a:bodyPr>
          <a:p>
            <a:endParaRPr b="0" lang="en-US" sz="3200" spc="-1" strike="noStrike">
              <a:solidFill>
                <a:srgbClr val="000000"/>
              </a:solidFill>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72" name="PlaceHolder 1"/>
          <p:cNvSpPr>
            <a:spLocks noGrp="1"/>
          </p:cNvSpPr>
          <p:nvPr>
            <p:ph type="title"/>
          </p:nvPr>
        </p:nvSpPr>
        <p:spPr>
          <a:xfrm>
            <a:off x="609840" y="228600"/>
            <a:ext cx="8156880" cy="990720"/>
          </a:xfrm>
          <a:prstGeom prst="rect">
            <a:avLst/>
          </a:prstGeom>
        </p:spPr>
        <p:txBody>
          <a:bodyPr lIns="0" rIns="0" tIns="0" bIns="0" anchor="ctr">
            <a:noAutofit/>
          </a:bodyPr>
          <a:p>
            <a:endParaRPr b="0" lang="en-US" sz="1800" spc="-1" strike="noStrike">
              <a:solidFill>
                <a:srgbClr val="000000"/>
              </a:solidFill>
              <a:latin typeface="Arial"/>
            </a:endParaRPr>
          </a:p>
        </p:txBody>
      </p:sp>
      <p:sp>
        <p:nvSpPr>
          <p:cNvPr id="73" name="PlaceHolder 2"/>
          <p:cNvSpPr>
            <a:spLocks noGrp="1"/>
          </p:cNvSpPr>
          <p:nvPr>
            <p:ph type="body"/>
          </p:nvPr>
        </p:nvSpPr>
        <p:spPr>
          <a:xfrm>
            <a:off x="457560" y="1600920"/>
            <a:ext cx="1971360" cy="1047600"/>
          </a:xfrm>
          <a:prstGeom prst="rect">
            <a:avLst/>
          </a:prstGeom>
        </p:spPr>
        <p:txBody>
          <a:bodyPr lIns="0" rIns="0" tIns="0" bIns="0">
            <a:normAutofit fontScale="34000"/>
          </a:bodyPr>
          <a:p>
            <a:endParaRPr b="0" lang="en-US" sz="3200" spc="-1" strike="noStrike">
              <a:solidFill>
                <a:srgbClr val="000000"/>
              </a:solidFill>
              <a:latin typeface="Arial"/>
            </a:endParaRPr>
          </a:p>
        </p:txBody>
      </p:sp>
      <p:sp>
        <p:nvSpPr>
          <p:cNvPr id="74" name="PlaceHolder 3"/>
          <p:cNvSpPr>
            <a:spLocks noGrp="1"/>
          </p:cNvSpPr>
          <p:nvPr>
            <p:ph type="body"/>
          </p:nvPr>
        </p:nvSpPr>
        <p:spPr>
          <a:xfrm>
            <a:off x="2527920" y="1600920"/>
            <a:ext cx="1971360" cy="1047600"/>
          </a:xfrm>
          <a:prstGeom prst="rect">
            <a:avLst/>
          </a:prstGeom>
        </p:spPr>
        <p:txBody>
          <a:bodyPr lIns="0" rIns="0" tIns="0" bIns="0">
            <a:normAutofit fontScale="34000"/>
          </a:bodyPr>
          <a:p>
            <a:endParaRPr b="0" lang="en-US" sz="3200" spc="-1" strike="noStrike">
              <a:solidFill>
                <a:srgbClr val="000000"/>
              </a:solidFill>
              <a:latin typeface="Arial"/>
            </a:endParaRPr>
          </a:p>
        </p:txBody>
      </p:sp>
      <p:sp>
        <p:nvSpPr>
          <p:cNvPr id="75" name="PlaceHolder 4"/>
          <p:cNvSpPr>
            <a:spLocks noGrp="1"/>
          </p:cNvSpPr>
          <p:nvPr>
            <p:ph type="body"/>
          </p:nvPr>
        </p:nvSpPr>
        <p:spPr>
          <a:xfrm>
            <a:off x="457560" y="2748600"/>
            <a:ext cx="4039920" cy="1047600"/>
          </a:xfrm>
          <a:prstGeom prst="rect">
            <a:avLst/>
          </a:prstGeom>
        </p:spPr>
        <p:txBody>
          <a:bodyPr lIns="0" rIns="0" tIns="0" bIns="0">
            <a:normAutofit/>
          </a:bodyPr>
          <a:p>
            <a:endParaRPr b="0" lang="en-US" sz="3200" spc="-1" strike="noStrike">
              <a:solidFill>
                <a:srgbClr val="000000"/>
              </a:solidFill>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76" name="PlaceHolder 1"/>
          <p:cNvSpPr>
            <a:spLocks noGrp="1"/>
          </p:cNvSpPr>
          <p:nvPr>
            <p:ph type="title"/>
          </p:nvPr>
        </p:nvSpPr>
        <p:spPr>
          <a:xfrm>
            <a:off x="609840" y="228600"/>
            <a:ext cx="8156880" cy="990720"/>
          </a:xfrm>
          <a:prstGeom prst="rect">
            <a:avLst/>
          </a:prstGeom>
        </p:spPr>
        <p:txBody>
          <a:bodyPr lIns="0" rIns="0" tIns="0" bIns="0" anchor="ctr">
            <a:noAutofit/>
          </a:bodyPr>
          <a:p>
            <a:endParaRPr b="0" lang="en-US" sz="1800" spc="-1" strike="noStrike">
              <a:solidFill>
                <a:srgbClr val="000000"/>
              </a:solidFill>
              <a:latin typeface="Arial"/>
            </a:endParaRPr>
          </a:p>
        </p:txBody>
      </p:sp>
      <p:sp>
        <p:nvSpPr>
          <p:cNvPr id="77" name="PlaceHolder 2"/>
          <p:cNvSpPr>
            <a:spLocks noGrp="1"/>
          </p:cNvSpPr>
          <p:nvPr>
            <p:ph type="body"/>
          </p:nvPr>
        </p:nvSpPr>
        <p:spPr>
          <a:xfrm>
            <a:off x="457560" y="1600920"/>
            <a:ext cx="4039920" cy="1047600"/>
          </a:xfrm>
          <a:prstGeom prst="rect">
            <a:avLst/>
          </a:prstGeom>
        </p:spPr>
        <p:txBody>
          <a:bodyPr lIns="0" rIns="0" tIns="0" bIns="0">
            <a:normAutofit/>
          </a:bodyPr>
          <a:p>
            <a:endParaRPr b="0" lang="en-US" sz="3200" spc="-1" strike="noStrike">
              <a:solidFill>
                <a:srgbClr val="000000"/>
              </a:solidFill>
              <a:latin typeface="Arial"/>
            </a:endParaRPr>
          </a:p>
        </p:txBody>
      </p:sp>
      <p:sp>
        <p:nvSpPr>
          <p:cNvPr id="78" name="PlaceHolder 3"/>
          <p:cNvSpPr>
            <a:spLocks noGrp="1"/>
          </p:cNvSpPr>
          <p:nvPr>
            <p:ph type="body"/>
          </p:nvPr>
        </p:nvSpPr>
        <p:spPr>
          <a:xfrm>
            <a:off x="457560" y="2748600"/>
            <a:ext cx="4039920" cy="1047600"/>
          </a:xfrm>
          <a:prstGeom prst="rect">
            <a:avLst/>
          </a:prstGeom>
        </p:spPr>
        <p:txBody>
          <a:bodyPr lIns="0" rIns="0" tIns="0" bIns="0">
            <a:normAutofit/>
          </a:bodyPr>
          <a:p>
            <a:endParaRPr b="0" lang="en-US" sz="3200" spc="-1" strike="noStrike">
              <a:solidFill>
                <a:srgbClr val="000000"/>
              </a:solidFill>
              <a:latin typeface="Aria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9" name="PlaceHolder 1"/>
          <p:cNvSpPr>
            <a:spLocks noGrp="1"/>
          </p:cNvSpPr>
          <p:nvPr>
            <p:ph type="title"/>
          </p:nvPr>
        </p:nvSpPr>
        <p:spPr>
          <a:xfrm>
            <a:off x="609840" y="228600"/>
            <a:ext cx="8156880" cy="990720"/>
          </a:xfrm>
          <a:prstGeom prst="rect">
            <a:avLst/>
          </a:prstGeom>
        </p:spPr>
        <p:txBody>
          <a:bodyPr lIns="0" rIns="0" tIns="0" bIns="0" anchor="ctr">
            <a:noAutofit/>
          </a:bodyPr>
          <a:p>
            <a:endParaRPr b="0" lang="en-US" sz="1800" spc="-1" strike="noStrike">
              <a:solidFill>
                <a:srgbClr val="000000"/>
              </a:solidFill>
              <a:latin typeface="Arial"/>
            </a:endParaRPr>
          </a:p>
        </p:txBody>
      </p:sp>
      <p:sp>
        <p:nvSpPr>
          <p:cNvPr id="80" name="PlaceHolder 2"/>
          <p:cNvSpPr>
            <a:spLocks noGrp="1"/>
          </p:cNvSpPr>
          <p:nvPr>
            <p:ph type="body"/>
          </p:nvPr>
        </p:nvSpPr>
        <p:spPr>
          <a:xfrm>
            <a:off x="457560" y="1600920"/>
            <a:ext cx="1971360" cy="1047600"/>
          </a:xfrm>
          <a:prstGeom prst="rect">
            <a:avLst/>
          </a:prstGeom>
        </p:spPr>
        <p:txBody>
          <a:bodyPr lIns="0" rIns="0" tIns="0" bIns="0">
            <a:normAutofit fontScale="34000"/>
          </a:bodyPr>
          <a:p>
            <a:endParaRPr b="0" lang="en-US" sz="3200" spc="-1" strike="noStrike">
              <a:solidFill>
                <a:srgbClr val="000000"/>
              </a:solidFill>
              <a:latin typeface="Arial"/>
            </a:endParaRPr>
          </a:p>
        </p:txBody>
      </p:sp>
      <p:sp>
        <p:nvSpPr>
          <p:cNvPr id="81" name="PlaceHolder 3"/>
          <p:cNvSpPr>
            <a:spLocks noGrp="1"/>
          </p:cNvSpPr>
          <p:nvPr>
            <p:ph type="body"/>
          </p:nvPr>
        </p:nvSpPr>
        <p:spPr>
          <a:xfrm>
            <a:off x="2527920" y="1600920"/>
            <a:ext cx="1971360" cy="1047600"/>
          </a:xfrm>
          <a:prstGeom prst="rect">
            <a:avLst/>
          </a:prstGeom>
        </p:spPr>
        <p:txBody>
          <a:bodyPr lIns="0" rIns="0" tIns="0" bIns="0">
            <a:normAutofit fontScale="34000"/>
          </a:bodyPr>
          <a:p>
            <a:endParaRPr b="0" lang="en-US" sz="3200" spc="-1" strike="noStrike">
              <a:solidFill>
                <a:srgbClr val="000000"/>
              </a:solidFill>
              <a:latin typeface="Arial"/>
            </a:endParaRPr>
          </a:p>
        </p:txBody>
      </p:sp>
      <p:sp>
        <p:nvSpPr>
          <p:cNvPr id="82" name="PlaceHolder 4"/>
          <p:cNvSpPr>
            <a:spLocks noGrp="1"/>
          </p:cNvSpPr>
          <p:nvPr>
            <p:ph type="body"/>
          </p:nvPr>
        </p:nvSpPr>
        <p:spPr>
          <a:xfrm>
            <a:off x="457560" y="2748600"/>
            <a:ext cx="1971360" cy="1047600"/>
          </a:xfrm>
          <a:prstGeom prst="rect">
            <a:avLst/>
          </a:prstGeom>
        </p:spPr>
        <p:txBody>
          <a:bodyPr lIns="0" rIns="0" tIns="0" bIns="0">
            <a:normAutofit fontScale="34000"/>
          </a:bodyPr>
          <a:p>
            <a:endParaRPr b="0" lang="en-US" sz="3200" spc="-1" strike="noStrike">
              <a:solidFill>
                <a:srgbClr val="000000"/>
              </a:solidFill>
              <a:latin typeface="Arial"/>
            </a:endParaRPr>
          </a:p>
        </p:txBody>
      </p:sp>
      <p:sp>
        <p:nvSpPr>
          <p:cNvPr id="83" name="PlaceHolder 5"/>
          <p:cNvSpPr>
            <a:spLocks noGrp="1"/>
          </p:cNvSpPr>
          <p:nvPr>
            <p:ph type="body"/>
          </p:nvPr>
        </p:nvSpPr>
        <p:spPr>
          <a:xfrm>
            <a:off x="2527920" y="2748600"/>
            <a:ext cx="1971360" cy="1047600"/>
          </a:xfrm>
          <a:prstGeom prst="rect">
            <a:avLst/>
          </a:prstGeom>
        </p:spPr>
        <p:txBody>
          <a:bodyPr lIns="0" rIns="0" tIns="0" bIns="0">
            <a:normAutofit fontScale="34000"/>
          </a:bodyPr>
          <a:p>
            <a:endParaRPr b="0" lang="en-US" sz="3200" spc="-1" strike="noStrike">
              <a:solidFill>
                <a:srgbClr val="000000"/>
              </a:solidFill>
              <a:latin typeface="Aria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84" name="PlaceHolder 1"/>
          <p:cNvSpPr>
            <a:spLocks noGrp="1"/>
          </p:cNvSpPr>
          <p:nvPr>
            <p:ph type="title"/>
          </p:nvPr>
        </p:nvSpPr>
        <p:spPr>
          <a:xfrm>
            <a:off x="609840" y="228600"/>
            <a:ext cx="8156880" cy="990720"/>
          </a:xfrm>
          <a:prstGeom prst="rect">
            <a:avLst/>
          </a:prstGeom>
        </p:spPr>
        <p:txBody>
          <a:bodyPr lIns="0" rIns="0" tIns="0" bIns="0" anchor="ctr">
            <a:noAutofit/>
          </a:bodyPr>
          <a:p>
            <a:endParaRPr b="0" lang="en-US" sz="1800" spc="-1" strike="noStrike">
              <a:solidFill>
                <a:srgbClr val="000000"/>
              </a:solidFill>
              <a:latin typeface="Arial"/>
            </a:endParaRPr>
          </a:p>
        </p:txBody>
      </p:sp>
      <p:sp>
        <p:nvSpPr>
          <p:cNvPr id="85" name="PlaceHolder 2"/>
          <p:cNvSpPr>
            <a:spLocks noGrp="1"/>
          </p:cNvSpPr>
          <p:nvPr>
            <p:ph type="body"/>
          </p:nvPr>
        </p:nvSpPr>
        <p:spPr>
          <a:xfrm>
            <a:off x="457560" y="1600920"/>
            <a:ext cx="1300680" cy="1047600"/>
          </a:xfrm>
          <a:prstGeom prst="rect">
            <a:avLst/>
          </a:prstGeom>
        </p:spPr>
        <p:txBody>
          <a:bodyPr lIns="0" rIns="0" tIns="0" bIns="0">
            <a:normAutofit fontScale="14000"/>
          </a:bodyPr>
          <a:p>
            <a:endParaRPr b="0" lang="en-US" sz="3200" spc="-1" strike="noStrike">
              <a:solidFill>
                <a:srgbClr val="000000"/>
              </a:solidFill>
              <a:latin typeface="Arial"/>
            </a:endParaRPr>
          </a:p>
        </p:txBody>
      </p:sp>
      <p:sp>
        <p:nvSpPr>
          <p:cNvPr id="86" name="PlaceHolder 3"/>
          <p:cNvSpPr>
            <a:spLocks noGrp="1"/>
          </p:cNvSpPr>
          <p:nvPr>
            <p:ph type="body"/>
          </p:nvPr>
        </p:nvSpPr>
        <p:spPr>
          <a:xfrm>
            <a:off x="1823760" y="1600920"/>
            <a:ext cx="1300680" cy="1047600"/>
          </a:xfrm>
          <a:prstGeom prst="rect">
            <a:avLst/>
          </a:prstGeom>
        </p:spPr>
        <p:txBody>
          <a:bodyPr lIns="0" rIns="0" tIns="0" bIns="0">
            <a:normAutofit fontScale="14000"/>
          </a:bodyPr>
          <a:p>
            <a:endParaRPr b="0" lang="en-US" sz="3200" spc="-1" strike="noStrike">
              <a:solidFill>
                <a:srgbClr val="000000"/>
              </a:solidFill>
              <a:latin typeface="Arial"/>
            </a:endParaRPr>
          </a:p>
        </p:txBody>
      </p:sp>
      <p:sp>
        <p:nvSpPr>
          <p:cNvPr id="87" name="PlaceHolder 4"/>
          <p:cNvSpPr>
            <a:spLocks noGrp="1"/>
          </p:cNvSpPr>
          <p:nvPr>
            <p:ph type="body"/>
          </p:nvPr>
        </p:nvSpPr>
        <p:spPr>
          <a:xfrm>
            <a:off x="3189600" y="1600920"/>
            <a:ext cx="1300680" cy="1047600"/>
          </a:xfrm>
          <a:prstGeom prst="rect">
            <a:avLst/>
          </a:prstGeom>
        </p:spPr>
        <p:txBody>
          <a:bodyPr lIns="0" rIns="0" tIns="0" bIns="0">
            <a:normAutofit fontScale="14000"/>
          </a:bodyPr>
          <a:p>
            <a:endParaRPr b="0" lang="en-US" sz="3200" spc="-1" strike="noStrike">
              <a:solidFill>
                <a:srgbClr val="000000"/>
              </a:solidFill>
              <a:latin typeface="Arial"/>
            </a:endParaRPr>
          </a:p>
        </p:txBody>
      </p:sp>
      <p:sp>
        <p:nvSpPr>
          <p:cNvPr id="88" name="PlaceHolder 5"/>
          <p:cNvSpPr>
            <a:spLocks noGrp="1"/>
          </p:cNvSpPr>
          <p:nvPr>
            <p:ph type="body"/>
          </p:nvPr>
        </p:nvSpPr>
        <p:spPr>
          <a:xfrm>
            <a:off x="457560" y="2748600"/>
            <a:ext cx="1300680" cy="1047600"/>
          </a:xfrm>
          <a:prstGeom prst="rect">
            <a:avLst/>
          </a:prstGeom>
        </p:spPr>
        <p:txBody>
          <a:bodyPr lIns="0" rIns="0" tIns="0" bIns="0">
            <a:normAutofit fontScale="14000"/>
          </a:bodyPr>
          <a:p>
            <a:endParaRPr b="0" lang="en-US" sz="3200" spc="-1" strike="noStrike">
              <a:solidFill>
                <a:srgbClr val="000000"/>
              </a:solidFill>
              <a:latin typeface="Arial"/>
            </a:endParaRPr>
          </a:p>
        </p:txBody>
      </p:sp>
      <p:sp>
        <p:nvSpPr>
          <p:cNvPr id="89" name="PlaceHolder 6"/>
          <p:cNvSpPr>
            <a:spLocks noGrp="1"/>
          </p:cNvSpPr>
          <p:nvPr>
            <p:ph type="body"/>
          </p:nvPr>
        </p:nvSpPr>
        <p:spPr>
          <a:xfrm>
            <a:off x="1823760" y="2748600"/>
            <a:ext cx="1300680" cy="1047600"/>
          </a:xfrm>
          <a:prstGeom prst="rect">
            <a:avLst/>
          </a:prstGeom>
        </p:spPr>
        <p:txBody>
          <a:bodyPr lIns="0" rIns="0" tIns="0" bIns="0">
            <a:normAutofit fontScale="14000"/>
          </a:bodyPr>
          <a:p>
            <a:endParaRPr b="0" lang="en-US" sz="3200" spc="-1" strike="noStrike">
              <a:solidFill>
                <a:srgbClr val="000000"/>
              </a:solidFill>
              <a:latin typeface="Arial"/>
            </a:endParaRPr>
          </a:p>
        </p:txBody>
      </p:sp>
      <p:sp>
        <p:nvSpPr>
          <p:cNvPr id="90" name="PlaceHolder 7"/>
          <p:cNvSpPr>
            <a:spLocks noGrp="1"/>
          </p:cNvSpPr>
          <p:nvPr>
            <p:ph type="body"/>
          </p:nvPr>
        </p:nvSpPr>
        <p:spPr>
          <a:xfrm>
            <a:off x="3189600" y="2748600"/>
            <a:ext cx="1300680" cy="1047600"/>
          </a:xfrm>
          <a:prstGeom prst="rect">
            <a:avLst/>
          </a:prstGeom>
        </p:spPr>
        <p:txBody>
          <a:bodyPr lIns="0" rIns="0" tIns="0" bIns="0">
            <a:normAutofit fontScale="14000"/>
          </a:bodyPr>
          <a:p>
            <a:endParaRPr b="0" lang="en-US" sz="3200" spc="-1" strike="noStrike">
              <a:solidFill>
                <a:srgbClr val="000000"/>
              </a:solidFill>
              <a:latin typeface="Arial"/>
            </a:endParaRP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02" name="PlaceHolder 1"/>
          <p:cNvSpPr>
            <a:spLocks noGrp="1"/>
          </p:cNvSpPr>
          <p:nvPr>
            <p:ph type="title"/>
          </p:nvPr>
        </p:nvSpPr>
        <p:spPr>
          <a:xfrm>
            <a:off x="609840" y="228600"/>
            <a:ext cx="8156880" cy="990720"/>
          </a:xfrm>
          <a:prstGeom prst="rect">
            <a:avLst/>
          </a:prstGeom>
        </p:spPr>
        <p:txBody>
          <a:bodyPr lIns="0" rIns="0" tIns="0" bIns="0" anchor="ctr">
            <a:noAutofit/>
          </a:bodyPr>
          <a:p>
            <a:endParaRPr b="0" lang="en-US" sz="1800" spc="-1" strike="noStrike">
              <a:solidFill>
                <a:srgbClr val="000000"/>
              </a:solidFill>
              <a:latin typeface="Arial"/>
            </a:endParaRPr>
          </a:p>
        </p:txBody>
      </p:sp>
      <p:sp>
        <p:nvSpPr>
          <p:cNvPr id="103" name="PlaceHolder 2"/>
          <p:cNvSpPr>
            <a:spLocks noGrp="1"/>
          </p:cNvSpPr>
          <p:nvPr>
            <p:ph type="subTitle"/>
          </p:nvPr>
        </p:nvSpPr>
        <p:spPr>
          <a:xfrm>
            <a:off x="457560" y="1600920"/>
            <a:ext cx="4039920" cy="2196720"/>
          </a:xfrm>
          <a:prstGeom prst="rect">
            <a:avLst/>
          </a:prstGeom>
        </p:spPr>
        <p:txBody>
          <a:bodyPr lIns="0" rIns="0" tIns="0" bIns="0" anchor="ctr">
            <a:noAutofit/>
          </a:bodyPr>
          <a:p>
            <a:pPr algn="ctr"/>
            <a:endParaRPr b="0" lang="en-US" sz="3200" spc="-1" strike="noStrike">
              <a:latin typeface="나눔고딕"/>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04" name="PlaceHolder 1"/>
          <p:cNvSpPr>
            <a:spLocks noGrp="1"/>
          </p:cNvSpPr>
          <p:nvPr>
            <p:ph type="title"/>
          </p:nvPr>
        </p:nvSpPr>
        <p:spPr>
          <a:xfrm>
            <a:off x="609840" y="228600"/>
            <a:ext cx="8156880" cy="990720"/>
          </a:xfrm>
          <a:prstGeom prst="rect">
            <a:avLst/>
          </a:prstGeom>
        </p:spPr>
        <p:txBody>
          <a:bodyPr lIns="0" rIns="0" tIns="0" bIns="0" anchor="ctr">
            <a:noAutofit/>
          </a:bodyPr>
          <a:p>
            <a:endParaRPr b="0" lang="en-US" sz="1800" spc="-1" strike="noStrike">
              <a:solidFill>
                <a:srgbClr val="000000"/>
              </a:solidFill>
              <a:latin typeface="Arial"/>
            </a:endParaRPr>
          </a:p>
        </p:txBody>
      </p:sp>
      <p:sp>
        <p:nvSpPr>
          <p:cNvPr id="105" name="PlaceHolder 2"/>
          <p:cNvSpPr>
            <a:spLocks noGrp="1"/>
          </p:cNvSpPr>
          <p:nvPr>
            <p:ph type="body"/>
          </p:nvPr>
        </p:nvSpPr>
        <p:spPr>
          <a:xfrm>
            <a:off x="457560" y="1600920"/>
            <a:ext cx="4039920" cy="2196720"/>
          </a:xfrm>
          <a:prstGeom prst="rect">
            <a:avLst/>
          </a:prstGeom>
        </p:spPr>
        <p:txBody>
          <a:bodyPr lIns="0" rIns="0" tIns="0" bIns="0">
            <a:normAutofit/>
          </a:bodyPr>
          <a:p>
            <a:endParaRPr b="0" lang="en-US" sz="3200" spc="-1" strike="noStrike">
              <a:solidFill>
                <a:srgbClr val="000000"/>
              </a:solidFill>
              <a:latin typeface="Arial"/>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06" name="PlaceHolder 1"/>
          <p:cNvSpPr>
            <a:spLocks noGrp="1"/>
          </p:cNvSpPr>
          <p:nvPr>
            <p:ph type="title"/>
          </p:nvPr>
        </p:nvSpPr>
        <p:spPr>
          <a:xfrm>
            <a:off x="609840" y="228600"/>
            <a:ext cx="8156880" cy="990720"/>
          </a:xfrm>
          <a:prstGeom prst="rect">
            <a:avLst/>
          </a:prstGeom>
        </p:spPr>
        <p:txBody>
          <a:bodyPr lIns="0" rIns="0" tIns="0" bIns="0" anchor="ctr">
            <a:noAutofit/>
          </a:bodyPr>
          <a:p>
            <a:endParaRPr b="0" lang="en-US" sz="1800" spc="-1" strike="noStrike">
              <a:solidFill>
                <a:srgbClr val="000000"/>
              </a:solidFill>
              <a:latin typeface="Arial"/>
            </a:endParaRPr>
          </a:p>
        </p:txBody>
      </p:sp>
      <p:sp>
        <p:nvSpPr>
          <p:cNvPr id="107" name="PlaceHolder 2"/>
          <p:cNvSpPr>
            <a:spLocks noGrp="1"/>
          </p:cNvSpPr>
          <p:nvPr>
            <p:ph type="body"/>
          </p:nvPr>
        </p:nvSpPr>
        <p:spPr>
          <a:xfrm>
            <a:off x="457560" y="1600920"/>
            <a:ext cx="1971360" cy="2196720"/>
          </a:xfrm>
          <a:prstGeom prst="rect">
            <a:avLst/>
          </a:prstGeom>
        </p:spPr>
        <p:txBody>
          <a:bodyPr lIns="0" rIns="0" tIns="0" bIns="0">
            <a:normAutofit/>
          </a:bodyPr>
          <a:p>
            <a:endParaRPr b="0" lang="en-US" sz="3200" spc="-1" strike="noStrike">
              <a:solidFill>
                <a:srgbClr val="000000"/>
              </a:solidFill>
              <a:latin typeface="Arial"/>
            </a:endParaRPr>
          </a:p>
        </p:txBody>
      </p:sp>
      <p:sp>
        <p:nvSpPr>
          <p:cNvPr id="108" name="PlaceHolder 3"/>
          <p:cNvSpPr>
            <a:spLocks noGrp="1"/>
          </p:cNvSpPr>
          <p:nvPr>
            <p:ph type="body"/>
          </p:nvPr>
        </p:nvSpPr>
        <p:spPr>
          <a:xfrm>
            <a:off x="2527920" y="1600920"/>
            <a:ext cx="1971360" cy="2196720"/>
          </a:xfrm>
          <a:prstGeom prst="rect">
            <a:avLst/>
          </a:prstGeom>
        </p:spPr>
        <p:txBody>
          <a:bodyPr lIns="0" rIns="0" tIns="0" bIns="0">
            <a:normAutofit/>
          </a:bodyPr>
          <a:p>
            <a:endParaRPr b="0" lang="en-US" sz="3200" spc="-1" strike="noStrike">
              <a:solidFill>
                <a:srgbClr val="000000"/>
              </a:solidFill>
              <a:latin typeface="Arial"/>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09" name="PlaceHolder 1"/>
          <p:cNvSpPr>
            <a:spLocks noGrp="1"/>
          </p:cNvSpPr>
          <p:nvPr>
            <p:ph type="title"/>
          </p:nvPr>
        </p:nvSpPr>
        <p:spPr>
          <a:xfrm>
            <a:off x="609840" y="228600"/>
            <a:ext cx="8156880" cy="990720"/>
          </a:xfrm>
          <a:prstGeom prst="rect">
            <a:avLst/>
          </a:prstGeom>
        </p:spPr>
        <p:txBody>
          <a:bodyPr lIns="0" rIns="0" tIns="0" bIns="0" anchor="ctr">
            <a:noAutofit/>
          </a:bodyPr>
          <a:p>
            <a:endParaRPr b="0" lang="en-US" sz="1800" spc="-1" strike="noStrike">
              <a:solidFill>
                <a:srgbClr val="000000"/>
              </a:solidFill>
              <a:latin typeface="Arial"/>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10" name="PlaceHolder 1"/>
          <p:cNvSpPr>
            <a:spLocks noGrp="1"/>
          </p:cNvSpPr>
          <p:nvPr>
            <p:ph type="subTitle"/>
          </p:nvPr>
        </p:nvSpPr>
        <p:spPr>
          <a:xfrm>
            <a:off x="609840" y="228600"/>
            <a:ext cx="8156880" cy="4593600"/>
          </a:xfrm>
          <a:prstGeom prst="rect">
            <a:avLst/>
          </a:prstGeom>
        </p:spPr>
        <p:txBody>
          <a:bodyPr lIns="0" rIns="0" tIns="0" bIns="0" anchor="ctr">
            <a:noAutofit/>
          </a:bodyPr>
          <a:p>
            <a:pPr algn="ctr"/>
            <a:endParaRPr b="0" lang="en-US" sz="3200" spc="-1" strike="noStrike">
              <a:latin typeface="나눔고딕"/>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11" name="PlaceHolder 1"/>
          <p:cNvSpPr>
            <a:spLocks noGrp="1"/>
          </p:cNvSpPr>
          <p:nvPr>
            <p:ph type="title"/>
          </p:nvPr>
        </p:nvSpPr>
        <p:spPr>
          <a:xfrm>
            <a:off x="609840" y="228600"/>
            <a:ext cx="8156880" cy="990720"/>
          </a:xfrm>
          <a:prstGeom prst="rect">
            <a:avLst/>
          </a:prstGeom>
        </p:spPr>
        <p:txBody>
          <a:bodyPr lIns="0" rIns="0" tIns="0" bIns="0" anchor="ctr">
            <a:noAutofit/>
          </a:bodyPr>
          <a:p>
            <a:endParaRPr b="0" lang="en-US" sz="1800" spc="-1" strike="noStrike">
              <a:solidFill>
                <a:srgbClr val="000000"/>
              </a:solidFill>
              <a:latin typeface="Arial"/>
            </a:endParaRPr>
          </a:p>
        </p:txBody>
      </p:sp>
      <p:sp>
        <p:nvSpPr>
          <p:cNvPr id="112" name="PlaceHolder 2"/>
          <p:cNvSpPr>
            <a:spLocks noGrp="1"/>
          </p:cNvSpPr>
          <p:nvPr>
            <p:ph type="body"/>
          </p:nvPr>
        </p:nvSpPr>
        <p:spPr>
          <a:xfrm>
            <a:off x="457560" y="1600920"/>
            <a:ext cx="1971360" cy="1047600"/>
          </a:xfrm>
          <a:prstGeom prst="rect">
            <a:avLst/>
          </a:prstGeom>
        </p:spPr>
        <p:txBody>
          <a:bodyPr lIns="0" rIns="0" tIns="0" bIns="0">
            <a:normAutofit fontScale="34000"/>
          </a:bodyPr>
          <a:p>
            <a:endParaRPr b="0" lang="en-US" sz="3200" spc="-1" strike="noStrike">
              <a:solidFill>
                <a:srgbClr val="000000"/>
              </a:solidFill>
              <a:latin typeface="Arial"/>
            </a:endParaRPr>
          </a:p>
        </p:txBody>
      </p:sp>
      <p:sp>
        <p:nvSpPr>
          <p:cNvPr id="113" name="PlaceHolder 3"/>
          <p:cNvSpPr>
            <a:spLocks noGrp="1"/>
          </p:cNvSpPr>
          <p:nvPr>
            <p:ph type="body"/>
          </p:nvPr>
        </p:nvSpPr>
        <p:spPr>
          <a:xfrm>
            <a:off x="2527920" y="1600920"/>
            <a:ext cx="1971360" cy="2196720"/>
          </a:xfrm>
          <a:prstGeom prst="rect">
            <a:avLst/>
          </a:prstGeom>
        </p:spPr>
        <p:txBody>
          <a:bodyPr lIns="0" rIns="0" tIns="0" bIns="0">
            <a:normAutofit/>
          </a:bodyPr>
          <a:p>
            <a:endParaRPr b="0" lang="en-US" sz="3200" spc="-1" strike="noStrike">
              <a:solidFill>
                <a:srgbClr val="000000"/>
              </a:solidFill>
              <a:latin typeface="Arial"/>
            </a:endParaRPr>
          </a:p>
        </p:txBody>
      </p:sp>
      <p:sp>
        <p:nvSpPr>
          <p:cNvPr id="114" name="PlaceHolder 4"/>
          <p:cNvSpPr>
            <a:spLocks noGrp="1"/>
          </p:cNvSpPr>
          <p:nvPr>
            <p:ph type="body"/>
          </p:nvPr>
        </p:nvSpPr>
        <p:spPr>
          <a:xfrm>
            <a:off x="457560" y="2748600"/>
            <a:ext cx="1971360" cy="1047600"/>
          </a:xfrm>
          <a:prstGeom prst="rect">
            <a:avLst/>
          </a:prstGeom>
        </p:spPr>
        <p:txBody>
          <a:bodyPr lIns="0" rIns="0" tIns="0" bIns="0">
            <a:normAutofit fontScale="34000"/>
          </a:bodyPr>
          <a:p>
            <a:endParaRPr b="0" lang="en-US" sz="3200" spc="-1" strike="noStrike">
              <a:solidFill>
                <a:srgbClr val="000000"/>
              </a:solidFill>
              <a:latin typeface="Arial"/>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15" name="PlaceHolder 1"/>
          <p:cNvSpPr>
            <a:spLocks noGrp="1"/>
          </p:cNvSpPr>
          <p:nvPr>
            <p:ph type="title"/>
          </p:nvPr>
        </p:nvSpPr>
        <p:spPr>
          <a:xfrm>
            <a:off x="609840" y="228600"/>
            <a:ext cx="8156880" cy="990720"/>
          </a:xfrm>
          <a:prstGeom prst="rect">
            <a:avLst/>
          </a:prstGeom>
        </p:spPr>
        <p:txBody>
          <a:bodyPr lIns="0" rIns="0" tIns="0" bIns="0" anchor="ctr">
            <a:noAutofit/>
          </a:bodyPr>
          <a:p>
            <a:endParaRPr b="0" lang="en-US" sz="1800" spc="-1" strike="noStrike">
              <a:solidFill>
                <a:srgbClr val="000000"/>
              </a:solidFill>
              <a:latin typeface="Arial"/>
            </a:endParaRPr>
          </a:p>
        </p:txBody>
      </p:sp>
      <p:sp>
        <p:nvSpPr>
          <p:cNvPr id="116" name="PlaceHolder 2"/>
          <p:cNvSpPr>
            <a:spLocks noGrp="1"/>
          </p:cNvSpPr>
          <p:nvPr>
            <p:ph type="body"/>
          </p:nvPr>
        </p:nvSpPr>
        <p:spPr>
          <a:xfrm>
            <a:off x="457560" y="1600920"/>
            <a:ext cx="1971360" cy="2196720"/>
          </a:xfrm>
          <a:prstGeom prst="rect">
            <a:avLst/>
          </a:prstGeom>
        </p:spPr>
        <p:txBody>
          <a:bodyPr lIns="0" rIns="0" tIns="0" bIns="0">
            <a:normAutofit/>
          </a:bodyPr>
          <a:p>
            <a:endParaRPr b="0" lang="en-US" sz="3200" spc="-1" strike="noStrike">
              <a:solidFill>
                <a:srgbClr val="000000"/>
              </a:solidFill>
              <a:latin typeface="Arial"/>
            </a:endParaRPr>
          </a:p>
        </p:txBody>
      </p:sp>
      <p:sp>
        <p:nvSpPr>
          <p:cNvPr id="117" name="PlaceHolder 3"/>
          <p:cNvSpPr>
            <a:spLocks noGrp="1"/>
          </p:cNvSpPr>
          <p:nvPr>
            <p:ph type="body"/>
          </p:nvPr>
        </p:nvSpPr>
        <p:spPr>
          <a:xfrm>
            <a:off x="2527920" y="1600920"/>
            <a:ext cx="1971360" cy="1047600"/>
          </a:xfrm>
          <a:prstGeom prst="rect">
            <a:avLst/>
          </a:prstGeom>
        </p:spPr>
        <p:txBody>
          <a:bodyPr lIns="0" rIns="0" tIns="0" bIns="0">
            <a:normAutofit fontScale="34000"/>
          </a:bodyPr>
          <a:p>
            <a:endParaRPr b="0" lang="en-US" sz="3200" spc="-1" strike="noStrike">
              <a:solidFill>
                <a:srgbClr val="000000"/>
              </a:solidFill>
              <a:latin typeface="Arial"/>
            </a:endParaRPr>
          </a:p>
        </p:txBody>
      </p:sp>
      <p:sp>
        <p:nvSpPr>
          <p:cNvPr id="118" name="PlaceHolder 4"/>
          <p:cNvSpPr>
            <a:spLocks noGrp="1"/>
          </p:cNvSpPr>
          <p:nvPr>
            <p:ph type="body"/>
          </p:nvPr>
        </p:nvSpPr>
        <p:spPr>
          <a:xfrm>
            <a:off x="2527920" y="2748600"/>
            <a:ext cx="1971360" cy="1047600"/>
          </a:xfrm>
          <a:prstGeom prst="rect">
            <a:avLst/>
          </a:prstGeom>
        </p:spPr>
        <p:txBody>
          <a:bodyPr lIns="0" rIns="0" tIns="0" bIns="0">
            <a:normAutofit fontScale="34000"/>
          </a:bodyPr>
          <a:p>
            <a:endParaRPr b="0" lang="en-US" sz="3200" spc="-1" strike="noStrike">
              <a:solidFill>
                <a:srgbClr val="000000"/>
              </a:solidFill>
              <a:latin typeface="Arial"/>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19" name="PlaceHolder 1"/>
          <p:cNvSpPr>
            <a:spLocks noGrp="1"/>
          </p:cNvSpPr>
          <p:nvPr>
            <p:ph type="title"/>
          </p:nvPr>
        </p:nvSpPr>
        <p:spPr>
          <a:xfrm>
            <a:off x="609840" y="228600"/>
            <a:ext cx="8156880" cy="990720"/>
          </a:xfrm>
          <a:prstGeom prst="rect">
            <a:avLst/>
          </a:prstGeom>
        </p:spPr>
        <p:txBody>
          <a:bodyPr lIns="0" rIns="0" tIns="0" bIns="0" anchor="ctr">
            <a:noAutofit/>
          </a:bodyPr>
          <a:p>
            <a:endParaRPr b="0" lang="en-US" sz="1800" spc="-1" strike="noStrike">
              <a:solidFill>
                <a:srgbClr val="000000"/>
              </a:solidFill>
              <a:latin typeface="Arial"/>
            </a:endParaRPr>
          </a:p>
        </p:txBody>
      </p:sp>
      <p:sp>
        <p:nvSpPr>
          <p:cNvPr id="120" name="PlaceHolder 2"/>
          <p:cNvSpPr>
            <a:spLocks noGrp="1"/>
          </p:cNvSpPr>
          <p:nvPr>
            <p:ph type="body"/>
          </p:nvPr>
        </p:nvSpPr>
        <p:spPr>
          <a:xfrm>
            <a:off x="457560" y="1600920"/>
            <a:ext cx="1971360" cy="1047600"/>
          </a:xfrm>
          <a:prstGeom prst="rect">
            <a:avLst/>
          </a:prstGeom>
        </p:spPr>
        <p:txBody>
          <a:bodyPr lIns="0" rIns="0" tIns="0" bIns="0">
            <a:normAutofit fontScale="34000"/>
          </a:bodyPr>
          <a:p>
            <a:endParaRPr b="0" lang="en-US" sz="3200" spc="-1" strike="noStrike">
              <a:solidFill>
                <a:srgbClr val="000000"/>
              </a:solidFill>
              <a:latin typeface="Arial"/>
            </a:endParaRPr>
          </a:p>
        </p:txBody>
      </p:sp>
      <p:sp>
        <p:nvSpPr>
          <p:cNvPr id="121" name="PlaceHolder 3"/>
          <p:cNvSpPr>
            <a:spLocks noGrp="1"/>
          </p:cNvSpPr>
          <p:nvPr>
            <p:ph type="body"/>
          </p:nvPr>
        </p:nvSpPr>
        <p:spPr>
          <a:xfrm>
            <a:off x="2527920" y="1600920"/>
            <a:ext cx="1971360" cy="1047600"/>
          </a:xfrm>
          <a:prstGeom prst="rect">
            <a:avLst/>
          </a:prstGeom>
        </p:spPr>
        <p:txBody>
          <a:bodyPr lIns="0" rIns="0" tIns="0" bIns="0">
            <a:normAutofit fontScale="34000"/>
          </a:bodyPr>
          <a:p>
            <a:endParaRPr b="0" lang="en-US" sz="3200" spc="-1" strike="noStrike">
              <a:solidFill>
                <a:srgbClr val="000000"/>
              </a:solidFill>
              <a:latin typeface="Arial"/>
            </a:endParaRPr>
          </a:p>
        </p:txBody>
      </p:sp>
      <p:sp>
        <p:nvSpPr>
          <p:cNvPr id="122" name="PlaceHolder 4"/>
          <p:cNvSpPr>
            <a:spLocks noGrp="1"/>
          </p:cNvSpPr>
          <p:nvPr>
            <p:ph type="body"/>
          </p:nvPr>
        </p:nvSpPr>
        <p:spPr>
          <a:xfrm>
            <a:off x="457560" y="2748600"/>
            <a:ext cx="4039920" cy="1047600"/>
          </a:xfrm>
          <a:prstGeom prst="rect">
            <a:avLst/>
          </a:prstGeom>
        </p:spPr>
        <p:txBody>
          <a:bodyPr lIns="0" rIns="0" tIns="0" bIns="0">
            <a:normAutofit/>
          </a:bodyPr>
          <a:p>
            <a:endParaRPr b="0" lang="en-US" sz="3200" spc="-1" strike="noStrike">
              <a:solidFill>
                <a:srgbClr val="000000"/>
              </a:solidFill>
              <a:latin typeface="Arial"/>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23" name="PlaceHolder 1"/>
          <p:cNvSpPr>
            <a:spLocks noGrp="1"/>
          </p:cNvSpPr>
          <p:nvPr>
            <p:ph type="title"/>
          </p:nvPr>
        </p:nvSpPr>
        <p:spPr>
          <a:xfrm>
            <a:off x="609840" y="228600"/>
            <a:ext cx="8156880" cy="990720"/>
          </a:xfrm>
          <a:prstGeom prst="rect">
            <a:avLst/>
          </a:prstGeom>
        </p:spPr>
        <p:txBody>
          <a:bodyPr lIns="0" rIns="0" tIns="0" bIns="0" anchor="ctr">
            <a:noAutofit/>
          </a:bodyPr>
          <a:p>
            <a:endParaRPr b="0" lang="en-US" sz="1800" spc="-1" strike="noStrike">
              <a:solidFill>
                <a:srgbClr val="000000"/>
              </a:solidFill>
              <a:latin typeface="Arial"/>
            </a:endParaRPr>
          </a:p>
        </p:txBody>
      </p:sp>
      <p:sp>
        <p:nvSpPr>
          <p:cNvPr id="124" name="PlaceHolder 2"/>
          <p:cNvSpPr>
            <a:spLocks noGrp="1"/>
          </p:cNvSpPr>
          <p:nvPr>
            <p:ph type="body"/>
          </p:nvPr>
        </p:nvSpPr>
        <p:spPr>
          <a:xfrm>
            <a:off x="457560" y="1600920"/>
            <a:ext cx="4039920" cy="1047600"/>
          </a:xfrm>
          <a:prstGeom prst="rect">
            <a:avLst/>
          </a:prstGeom>
        </p:spPr>
        <p:txBody>
          <a:bodyPr lIns="0" rIns="0" tIns="0" bIns="0">
            <a:normAutofit/>
          </a:bodyPr>
          <a:p>
            <a:endParaRPr b="0" lang="en-US" sz="3200" spc="-1" strike="noStrike">
              <a:solidFill>
                <a:srgbClr val="000000"/>
              </a:solidFill>
              <a:latin typeface="Arial"/>
            </a:endParaRPr>
          </a:p>
        </p:txBody>
      </p:sp>
      <p:sp>
        <p:nvSpPr>
          <p:cNvPr id="125" name="PlaceHolder 3"/>
          <p:cNvSpPr>
            <a:spLocks noGrp="1"/>
          </p:cNvSpPr>
          <p:nvPr>
            <p:ph type="body"/>
          </p:nvPr>
        </p:nvSpPr>
        <p:spPr>
          <a:xfrm>
            <a:off x="457560" y="2748600"/>
            <a:ext cx="4039920" cy="1047600"/>
          </a:xfrm>
          <a:prstGeom prst="rect">
            <a:avLst/>
          </a:prstGeom>
        </p:spPr>
        <p:txBody>
          <a:bodyPr lIns="0" rIns="0" tIns="0" bIns="0">
            <a:normAutofit/>
          </a:bodyPr>
          <a:p>
            <a:endParaRPr b="0" lang="en-US" sz="3200" spc="-1" strike="noStrike">
              <a:solidFill>
                <a:srgbClr val="000000"/>
              </a:solidFill>
              <a:latin typeface="Arial"/>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26" name="PlaceHolder 1"/>
          <p:cNvSpPr>
            <a:spLocks noGrp="1"/>
          </p:cNvSpPr>
          <p:nvPr>
            <p:ph type="title"/>
          </p:nvPr>
        </p:nvSpPr>
        <p:spPr>
          <a:xfrm>
            <a:off x="609840" y="228600"/>
            <a:ext cx="8156880" cy="990720"/>
          </a:xfrm>
          <a:prstGeom prst="rect">
            <a:avLst/>
          </a:prstGeom>
        </p:spPr>
        <p:txBody>
          <a:bodyPr lIns="0" rIns="0" tIns="0" bIns="0" anchor="ctr">
            <a:noAutofit/>
          </a:bodyPr>
          <a:p>
            <a:endParaRPr b="0" lang="en-US" sz="1800" spc="-1" strike="noStrike">
              <a:solidFill>
                <a:srgbClr val="000000"/>
              </a:solidFill>
              <a:latin typeface="Arial"/>
            </a:endParaRPr>
          </a:p>
        </p:txBody>
      </p:sp>
      <p:sp>
        <p:nvSpPr>
          <p:cNvPr id="127" name="PlaceHolder 2"/>
          <p:cNvSpPr>
            <a:spLocks noGrp="1"/>
          </p:cNvSpPr>
          <p:nvPr>
            <p:ph type="body"/>
          </p:nvPr>
        </p:nvSpPr>
        <p:spPr>
          <a:xfrm>
            <a:off x="457560" y="1600920"/>
            <a:ext cx="1971360" cy="1047600"/>
          </a:xfrm>
          <a:prstGeom prst="rect">
            <a:avLst/>
          </a:prstGeom>
        </p:spPr>
        <p:txBody>
          <a:bodyPr lIns="0" rIns="0" tIns="0" bIns="0">
            <a:normAutofit fontScale="34000"/>
          </a:bodyPr>
          <a:p>
            <a:endParaRPr b="0" lang="en-US" sz="3200" spc="-1" strike="noStrike">
              <a:solidFill>
                <a:srgbClr val="000000"/>
              </a:solidFill>
              <a:latin typeface="Arial"/>
            </a:endParaRPr>
          </a:p>
        </p:txBody>
      </p:sp>
      <p:sp>
        <p:nvSpPr>
          <p:cNvPr id="128" name="PlaceHolder 3"/>
          <p:cNvSpPr>
            <a:spLocks noGrp="1"/>
          </p:cNvSpPr>
          <p:nvPr>
            <p:ph type="body"/>
          </p:nvPr>
        </p:nvSpPr>
        <p:spPr>
          <a:xfrm>
            <a:off x="2527920" y="1600920"/>
            <a:ext cx="1971360" cy="1047600"/>
          </a:xfrm>
          <a:prstGeom prst="rect">
            <a:avLst/>
          </a:prstGeom>
        </p:spPr>
        <p:txBody>
          <a:bodyPr lIns="0" rIns="0" tIns="0" bIns="0">
            <a:normAutofit fontScale="34000"/>
          </a:bodyPr>
          <a:p>
            <a:endParaRPr b="0" lang="en-US" sz="3200" spc="-1" strike="noStrike">
              <a:solidFill>
                <a:srgbClr val="000000"/>
              </a:solidFill>
              <a:latin typeface="Arial"/>
            </a:endParaRPr>
          </a:p>
        </p:txBody>
      </p:sp>
      <p:sp>
        <p:nvSpPr>
          <p:cNvPr id="129" name="PlaceHolder 4"/>
          <p:cNvSpPr>
            <a:spLocks noGrp="1"/>
          </p:cNvSpPr>
          <p:nvPr>
            <p:ph type="body"/>
          </p:nvPr>
        </p:nvSpPr>
        <p:spPr>
          <a:xfrm>
            <a:off x="457560" y="2748600"/>
            <a:ext cx="1971360" cy="1047600"/>
          </a:xfrm>
          <a:prstGeom prst="rect">
            <a:avLst/>
          </a:prstGeom>
        </p:spPr>
        <p:txBody>
          <a:bodyPr lIns="0" rIns="0" tIns="0" bIns="0">
            <a:normAutofit fontScale="34000"/>
          </a:bodyPr>
          <a:p>
            <a:endParaRPr b="0" lang="en-US" sz="3200" spc="-1" strike="noStrike">
              <a:solidFill>
                <a:srgbClr val="000000"/>
              </a:solidFill>
              <a:latin typeface="Arial"/>
            </a:endParaRPr>
          </a:p>
        </p:txBody>
      </p:sp>
      <p:sp>
        <p:nvSpPr>
          <p:cNvPr id="130" name="PlaceHolder 5"/>
          <p:cNvSpPr>
            <a:spLocks noGrp="1"/>
          </p:cNvSpPr>
          <p:nvPr>
            <p:ph type="body"/>
          </p:nvPr>
        </p:nvSpPr>
        <p:spPr>
          <a:xfrm>
            <a:off x="2527920" y="2748600"/>
            <a:ext cx="1971360" cy="1047600"/>
          </a:xfrm>
          <a:prstGeom prst="rect">
            <a:avLst/>
          </a:prstGeom>
        </p:spPr>
        <p:txBody>
          <a:bodyPr lIns="0" rIns="0" tIns="0" bIns="0">
            <a:normAutofit fontScale="34000"/>
          </a:bodyPr>
          <a:p>
            <a:endParaRPr b="0" lang="en-US" sz="3200" spc="-1" strike="noStrike">
              <a:solidFill>
                <a:srgbClr val="000000"/>
              </a:solidFill>
              <a:latin typeface="Arial"/>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31" name="PlaceHolder 1"/>
          <p:cNvSpPr>
            <a:spLocks noGrp="1"/>
          </p:cNvSpPr>
          <p:nvPr>
            <p:ph type="title"/>
          </p:nvPr>
        </p:nvSpPr>
        <p:spPr>
          <a:xfrm>
            <a:off x="609840" y="228600"/>
            <a:ext cx="8156880" cy="990720"/>
          </a:xfrm>
          <a:prstGeom prst="rect">
            <a:avLst/>
          </a:prstGeom>
        </p:spPr>
        <p:txBody>
          <a:bodyPr lIns="0" rIns="0" tIns="0" bIns="0" anchor="ctr">
            <a:noAutofit/>
          </a:bodyPr>
          <a:p>
            <a:endParaRPr b="0" lang="en-US" sz="1800" spc="-1" strike="noStrike">
              <a:solidFill>
                <a:srgbClr val="000000"/>
              </a:solidFill>
              <a:latin typeface="Arial"/>
            </a:endParaRPr>
          </a:p>
        </p:txBody>
      </p:sp>
      <p:sp>
        <p:nvSpPr>
          <p:cNvPr id="132" name="PlaceHolder 2"/>
          <p:cNvSpPr>
            <a:spLocks noGrp="1"/>
          </p:cNvSpPr>
          <p:nvPr>
            <p:ph type="body"/>
          </p:nvPr>
        </p:nvSpPr>
        <p:spPr>
          <a:xfrm>
            <a:off x="457560" y="1600920"/>
            <a:ext cx="1300680" cy="1047600"/>
          </a:xfrm>
          <a:prstGeom prst="rect">
            <a:avLst/>
          </a:prstGeom>
        </p:spPr>
        <p:txBody>
          <a:bodyPr lIns="0" rIns="0" tIns="0" bIns="0">
            <a:normAutofit fontScale="14000"/>
          </a:bodyPr>
          <a:p>
            <a:endParaRPr b="0" lang="en-US" sz="3200" spc="-1" strike="noStrike">
              <a:solidFill>
                <a:srgbClr val="000000"/>
              </a:solidFill>
              <a:latin typeface="Arial"/>
            </a:endParaRPr>
          </a:p>
        </p:txBody>
      </p:sp>
      <p:sp>
        <p:nvSpPr>
          <p:cNvPr id="133" name="PlaceHolder 3"/>
          <p:cNvSpPr>
            <a:spLocks noGrp="1"/>
          </p:cNvSpPr>
          <p:nvPr>
            <p:ph type="body"/>
          </p:nvPr>
        </p:nvSpPr>
        <p:spPr>
          <a:xfrm>
            <a:off x="1823760" y="1600920"/>
            <a:ext cx="1300680" cy="1047600"/>
          </a:xfrm>
          <a:prstGeom prst="rect">
            <a:avLst/>
          </a:prstGeom>
        </p:spPr>
        <p:txBody>
          <a:bodyPr lIns="0" rIns="0" tIns="0" bIns="0">
            <a:normAutofit fontScale="14000"/>
          </a:bodyPr>
          <a:p>
            <a:endParaRPr b="0" lang="en-US" sz="3200" spc="-1" strike="noStrike">
              <a:solidFill>
                <a:srgbClr val="000000"/>
              </a:solidFill>
              <a:latin typeface="Arial"/>
            </a:endParaRPr>
          </a:p>
        </p:txBody>
      </p:sp>
      <p:sp>
        <p:nvSpPr>
          <p:cNvPr id="134" name="PlaceHolder 4"/>
          <p:cNvSpPr>
            <a:spLocks noGrp="1"/>
          </p:cNvSpPr>
          <p:nvPr>
            <p:ph type="body"/>
          </p:nvPr>
        </p:nvSpPr>
        <p:spPr>
          <a:xfrm>
            <a:off x="3189600" y="1600920"/>
            <a:ext cx="1300680" cy="1047600"/>
          </a:xfrm>
          <a:prstGeom prst="rect">
            <a:avLst/>
          </a:prstGeom>
        </p:spPr>
        <p:txBody>
          <a:bodyPr lIns="0" rIns="0" tIns="0" bIns="0">
            <a:normAutofit fontScale="14000"/>
          </a:bodyPr>
          <a:p>
            <a:endParaRPr b="0" lang="en-US" sz="3200" spc="-1" strike="noStrike">
              <a:solidFill>
                <a:srgbClr val="000000"/>
              </a:solidFill>
              <a:latin typeface="Arial"/>
            </a:endParaRPr>
          </a:p>
        </p:txBody>
      </p:sp>
      <p:sp>
        <p:nvSpPr>
          <p:cNvPr id="135" name="PlaceHolder 5"/>
          <p:cNvSpPr>
            <a:spLocks noGrp="1"/>
          </p:cNvSpPr>
          <p:nvPr>
            <p:ph type="body"/>
          </p:nvPr>
        </p:nvSpPr>
        <p:spPr>
          <a:xfrm>
            <a:off x="457560" y="2748600"/>
            <a:ext cx="1300680" cy="1047600"/>
          </a:xfrm>
          <a:prstGeom prst="rect">
            <a:avLst/>
          </a:prstGeom>
        </p:spPr>
        <p:txBody>
          <a:bodyPr lIns="0" rIns="0" tIns="0" bIns="0">
            <a:normAutofit fontScale="14000"/>
          </a:bodyPr>
          <a:p>
            <a:endParaRPr b="0" lang="en-US" sz="3200" spc="-1" strike="noStrike">
              <a:solidFill>
                <a:srgbClr val="000000"/>
              </a:solidFill>
              <a:latin typeface="Arial"/>
            </a:endParaRPr>
          </a:p>
        </p:txBody>
      </p:sp>
      <p:sp>
        <p:nvSpPr>
          <p:cNvPr id="136" name="PlaceHolder 6"/>
          <p:cNvSpPr>
            <a:spLocks noGrp="1"/>
          </p:cNvSpPr>
          <p:nvPr>
            <p:ph type="body"/>
          </p:nvPr>
        </p:nvSpPr>
        <p:spPr>
          <a:xfrm>
            <a:off x="1823760" y="2748600"/>
            <a:ext cx="1300680" cy="1047600"/>
          </a:xfrm>
          <a:prstGeom prst="rect">
            <a:avLst/>
          </a:prstGeom>
        </p:spPr>
        <p:txBody>
          <a:bodyPr lIns="0" rIns="0" tIns="0" bIns="0">
            <a:normAutofit fontScale="14000"/>
          </a:bodyPr>
          <a:p>
            <a:endParaRPr b="0" lang="en-US" sz="3200" spc="-1" strike="noStrike">
              <a:solidFill>
                <a:srgbClr val="000000"/>
              </a:solidFill>
              <a:latin typeface="Arial"/>
            </a:endParaRPr>
          </a:p>
        </p:txBody>
      </p:sp>
      <p:sp>
        <p:nvSpPr>
          <p:cNvPr id="137" name="PlaceHolder 7"/>
          <p:cNvSpPr>
            <a:spLocks noGrp="1"/>
          </p:cNvSpPr>
          <p:nvPr>
            <p:ph type="body"/>
          </p:nvPr>
        </p:nvSpPr>
        <p:spPr>
          <a:xfrm>
            <a:off x="3189600" y="2748600"/>
            <a:ext cx="1300680" cy="1047600"/>
          </a:xfrm>
          <a:prstGeom prst="rect">
            <a:avLst/>
          </a:prstGeom>
        </p:spPr>
        <p:txBody>
          <a:bodyPr lIns="0" rIns="0" tIns="0" bIns="0">
            <a:normAutofit fontScale="14000"/>
          </a:bodyPr>
          <a:p>
            <a:endParaRPr b="0" lang="en-US" sz="3200" spc="-1" strike="noStrike">
              <a:solidFill>
                <a:srgbClr val="000000"/>
              </a:solidFill>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9" Type="http://schemas.openxmlformats.org/officeDocument/2006/relationships/slideLayout" Target="../slideLayouts/slideLayout32.xml"/><Relationship Id="rId10" Type="http://schemas.openxmlformats.org/officeDocument/2006/relationships/slideLayout" Target="../slideLayouts/slideLayout33.xml"/><Relationship Id="rId11" Type="http://schemas.openxmlformats.org/officeDocument/2006/relationships/slideLayout" Target="../slideLayouts/slideLayout34.xml"/><Relationship Id="rId12" Type="http://schemas.openxmlformats.org/officeDocument/2006/relationships/slideLayout" Target="../slideLayouts/slideLayout35.xml"/><Relationship Id="rId13" Type="http://schemas.openxmlformats.org/officeDocument/2006/relationships/slideLayout" Target="../slideLayouts/slideLayout36.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2a2d6c"/>
        </a:solidFill>
      </p:bgPr>
    </p:bg>
    <p:spTree>
      <p:nvGrpSpPr>
        <p:cNvPr id="1" name=""/>
        <p:cNvGrpSpPr/>
        <p:nvPr/>
      </p:nvGrpSpPr>
      <p:grpSpPr>
        <a:xfrm>
          <a:off x="0" y="0"/>
          <a:ext cx="0" cy="0"/>
          <a:chOff x="0" y="0"/>
          <a:chExt cx="0" cy="0"/>
        </a:xfrm>
      </p:grpSpPr>
      <p:sp>
        <p:nvSpPr>
          <p:cNvPr id="0" name="CustomShape 1"/>
          <p:cNvSpPr/>
          <p:nvPr/>
        </p:nvSpPr>
        <p:spPr>
          <a:xfrm>
            <a:off x="0" y="5973120"/>
            <a:ext cx="9147600" cy="887400"/>
          </a:xfrm>
          <a:prstGeom prst="rect">
            <a:avLst/>
          </a:prstGeom>
          <a:solidFill>
            <a:srgbClr val="ffffff"/>
          </a:solidFill>
          <a:ln w="9360">
            <a:noFill/>
          </a:ln>
        </p:spPr>
        <p:style>
          <a:lnRef idx="0"/>
          <a:fillRef idx="0"/>
          <a:effectRef idx="0"/>
          <a:fontRef idx="minor"/>
        </p:style>
      </p:sp>
      <p:sp>
        <p:nvSpPr>
          <p:cNvPr id="1" name="CustomShape 2"/>
          <p:cNvSpPr/>
          <p:nvPr/>
        </p:nvSpPr>
        <p:spPr>
          <a:xfrm>
            <a:off x="-9360" y="6055920"/>
            <a:ext cx="2250000" cy="712800"/>
          </a:xfrm>
          <a:prstGeom prst="rect">
            <a:avLst/>
          </a:prstGeom>
          <a:solidFill>
            <a:schemeClr val="accent2"/>
          </a:solidFill>
          <a:ln w="9360">
            <a:noFill/>
          </a:ln>
        </p:spPr>
        <p:style>
          <a:lnRef idx="0"/>
          <a:fillRef idx="0"/>
          <a:effectRef idx="0"/>
          <a:fontRef idx="minor"/>
        </p:style>
      </p:sp>
      <p:sp>
        <p:nvSpPr>
          <p:cNvPr id="2" name="CustomShape 3"/>
          <p:cNvSpPr/>
          <p:nvPr/>
        </p:nvSpPr>
        <p:spPr>
          <a:xfrm>
            <a:off x="2360160" y="6046560"/>
            <a:ext cx="6787800" cy="714240"/>
          </a:xfrm>
          <a:prstGeom prst="rect">
            <a:avLst/>
          </a:prstGeom>
          <a:solidFill>
            <a:schemeClr val="accent1"/>
          </a:solidFill>
          <a:ln w="9360">
            <a:noFill/>
          </a:ln>
        </p:spPr>
        <p:style>
          <a:lnRef idx="0"/>
          <a:fillRef idx="0"/>
          <a:effectRef idx="0"/>
          <a:fontRef idx="minor"/>
        </p:style>
      </p:sp>
      <p:sp>
        <p:nvSpPr>
          <p:cNvPr id="3" name="PlaceHolder 4"/>
          <p:cNvSpPr>
            <a:spLocks noGrp="1"/>
          </p:cNvSpPr>
          <p:nvPr>
            <p:ph type="title"/>
          </p:nvPr>
        </p:nvSpPr>
        <p:spPr>
          <a:xfrm>
            <a:off x="609840" y="228600"/>
            <a:ext cx="8156880" cy="990720"/>
          </a:xfrm>
          <a:prstGeom prst="rect">
            <a:avLst/>
          </a:prstGeom>
        </p:spPr>
        <p:txBody>
          <a:bodyPr anchor="ctr">
            <a:noAutofit/>
          </a:bodyPr>
          <a:p>
            <a:pPr algn="ctr">
              <a:lnSpc>
                <a:spcPct val="100000"/>
              </a:lnSpc>
            </a:pPr>
            <a:r>
              <a:rPr b="0" lang="ko-KR" sz="4400" spc="-1" strike="noStrike">
                <a:solidFill>
                  <a:srgbClr val="ffffff"/>
                </a:solidFill>
                <a:latin typeface="Arial"/>
                <a:ea typeface="ＭＳ Ｐゴシック"/>
              </a:rPr>
              <a:t>마스터 제목 스타일 편집</a:t>
            </a:r>
            <a:endParaRPr b="0" lang="en-US" sz="4400" spc="-1" strike="noStrike">
              <a:solidFill>
                <a:srgbClr val="ffffff"/>
              </a:solidFill>
              <a:latin typeface="Arial"/>
            </a:endParaRPr>
          </a:p>
        </p:txBody>
      </p:sp>
      <p:sp>
        <p:nvSpPr>
          <p:cNvPr id="4" name="PlaceHolder 5"/>
          <p:cNvSpPr>
            <a:spLocks noGrp="1"/>
          </p:cNvSpPr>
          <p:nvPr>
            <p:ph type="body"/>
          </p:nvPr>
        </p:nvSpPr>
        <p:spPr>
          <a:xfrm>
            <a:off x="457560" y="1600920"/>
            <a:ext cx="4039920" cy="2196720"/>
          </a:xfrm>
          <a:prstGeom prst="rect">
            <a:avLst/>
          </a:prstGeom>
        </p:spPr>
        <p:txBody>
          <a:bodyPr>
            <a:noAutofit/>
          </a:bodyPr>
          <a:p>
            <a:pPr marL="343080" indent="-342720">
              <a:lnSpc>
                <a:spcPct val="100000"/>
              </a:lnSpc>
              <a:spcBef>
                <a:spcPts val="561"/>
              </a:spcBef>
              <a:buClr>
                <a:srgbClr val="ffffff"/>
              </a:buClr>
              <a:buFont typeface="Arial"/>
              <a:buChar char="•"/>
            </a:pPr>
            <a:r>
              <a:rPr b="0" lang="ko-KR" sz="2800" spc="-1" strike="noStrike">
                <a:solidFill>
                  <a:srgbClr val="ffffff"/>
                </a:solidFill>
                <a:latin typeface="Arial"/>
                <a:ea typeface="ＭＳ Ｐゴシック"/>
              </a:rPr>
              <a:t>마스터 텍스트 스타일을 편집합니다</a:t>
            </a:r>
            <a:endParaRPr b="0" lang="en-US" sz="2800" spc="-1" strike="noStrike">
              <a:solidFill>
                <a:srgbClr val="ffffff"/>
              </a:solidFill>
              <a:latin typeface="Arial"/>
            </a:endParaRPr>
          </a:p>
          <a:p>
            <a:pPr lvl="1" marL="743040" indent="-285480">
              <a:lnSpc>
                <a:spcPct val="100000"/>
              </a:lnSpc>
              <a:spcBef>
                <a:spcPts val="479"/>
              </a:spcBef>
              <a:buClr>
                <a:srgbClr val="ffffff"/>
              </a:buClr>
              <a:buFont typeface="Arial"/>
              <a:buChar char="–"/>
            </a:pPr>
            <a:r>
              <a:rPr b="0" lang="ko-KR" sz="2400" spc="-1" strike="noStrike">
                <a:solidFill>
                  <a:srgbClr val="ffffff"/>
                </a:solidFill>
                <a:latin typeface="Arial"/>
                <a:ea typeface="ＭＳ Ｐゴシック"/>
              </a:rPr>
              <a:t>둘째 수준</a:t>
            </a:r>
            <a:endParaRPr b="0" lang="en-US" sz="2400" spc="-1" strike="noStrike">
              <a:solidFill>
                <a:srgbClr val="ffffff"/>
              </a:solidFill>
              <a:latin typeface="Arial"/>
            </a:endParaRPr>
          </a:p>
          <a:p>
            <a:pPr lvl="2" marL="1143000" indent="-228240">
              <a:lnSpc>
                <a:spcPct val="100000"/>
              </a:lnSpc>
              <a:spcBef>
                <a:spcPts val="400"/>
              </a:spcBef>
              <a:buClr>
                <a:srgbClr val="ffffff"/>
              </a:buClr>
              <a:buFont typeface="Arial"/>
              <a:buChar char="•"/>
            </a:pPr>
            <a:r>
              <a:rPr b="0" lang="ko-KR" sz="2000" spc="-1" strike="noStrike">
                <a:solidFill>
                  <a:srgbClr val="ffffff"/>
                </a:solidFill>
                <a:latin typeface="Arial"/>
                <a:ea typeface="ＭＳ Ｐゴシック"/>
              </a:rPr>
              <a:t>셋째 수준</a:t>
            </a:r>
            <a:endParaRPr b="0" lang="en-US" sz="2000" spc="-1" strike="noStrike">
              <a:solidFill>
                <a:srgbClr val="ffffff"/>
              </a:solidFill>
              <a:latin typeface="Arial"/>
            </a:endParaRPr>
          </a:p>
          <a:p>
            <a:pPr lvl="3" marL="1600200" indent="-228240">
              <a:lnSpc>
                <a:spcPct val="100000"/>
              </a:lnSpc>
              <a:spcBef>
                <a:spcPts val="360"/>
              </a:spcBef>
              <a:buClr>
                <a:srgbClr val="ffffff"/>
              </a:buClr>
              <a:buFont typeface="Arial"/>
              <a:buChar char="–"/>
            </a:pPr>
            <a:r>
              <a:rPr b="0" lang="ko-KR" sz="1800" spc="-1" strike="noStrike">
                <a:solidFill>
                  <a:srgbClr val="ffffff"/>
                </a:solidFill>
                <a:latin typeface="Arial"/>
                <a:ea typeface="ＭＳ Ｐゴシック"/>
              </a:rPr>
              <a:t>넷째 수준</a:t>
            </a:r>
            <a:endParaRPr b="0" lang="en-US" sz="1800" spc="-1" strike="noStrike">
              <a:solidFill>
                <a:srgbClr val="ffffff"/>
              </a:solidFill>
              <a:latin typeface="Arial"/>
            </a:endParaRPr>
          </a:p>
          <a:p>
            <a:pPr lvl="4" marL="2057400" indent="-228240">
              <a:lnSpc>
                <a:spcPct val="100000"/>
              </a:lnSpc>
              <a:spcBef>
                <a:spcPts val="360"/>
              </a:spcBef>
              <a:buClr>
                <a:srgbClr val="ffffff"/>
              </a:buClr>
              <a:buFont typeface="Arial"/>
              <a:buChar char="»"/>
            </a:pPr>
            <a:r>
              <a:rPr b="0" lang="ko-KR" sz="1800" spc="-1" strike="noStrike">
                <a:solidFill>
                  <a:srgbClr val="ffffff"/>
                </a:solidFill>
                <a:latin typeface="Arial"/>
                <a:ea typeface="ＭＳ Ｐゴシック"/>
              </a:rPr>
              <a:t>다섯째 수준</a:t>
            </a:r>
            <a:endParaRPr b="0" lang="en-US" sz="1800" spc="-1" strike="noStrike">
              <a:solidFill>
                <a:srgbClr val="ffffff"/>
              </a:solidFill>
              <a:latin typeface="Arial"/>
            </a:endParaRPr>
          </a:p>
        </p:txBody>
      </p:sp>
      <p:sp>
        <p:nvSpPr>
          <p:cNvPr id="5" name="PlaceHolder 6"/>
          <p:cNvSpPr>
            <a:spLocks noGrp="1"/>
          </p:cNvSpPr>
          <p:nvPr>
            <p:ph type="body"/>
          </p:nvPr>
        </p:nvSpPr>
        <p:spPr>
          <a:xfrm>
            <a:off x="4650480" y="1600920"/>
            <a:ext cx="4039920" cy="2196720"/>
          </a:xfrm>
          <a:prstGeom prst="rect">
            <a:avLst/>
          </a:prstGeom>
        </p:spPr>
        <p:txBody>
          <a:bodyPr>
            <a:noAutofit/>
          </a:bodyPr>
          <a:p>
            <a:pPr marL="343080" indent="-342720">
              <a:lnSpc>
                <a:spcPct val="100000"/>
              </a:lnSpc>
              <a:spcBef>
                <a:spcPts val="561"/>
              </a:spcBef>
              <a:buClr>
                <a:srgbClr val="ffffff"/>
              </a:buClr>
              <a:buFont typeface="Arial"/>
              <a:buChar char="•"/>
            </a:pPr>
            <a:r>
              <a:rPr b="0" lang="ko-KR" sz="2800" spc="-1" strike="noStrike">
                <a:solidFill>
                  <a:srgbClr val="ffffff"/>
                </a:solidFill>
                <a:latin typeface="Arial"/>
                <a:ea typeface="ＭＳ Ｐゴシック"/>
              </a:rPr>
              <a:t>마스터 텍스트 스타일을 편집합니다</a:t>
            </a:r>
            <a:endParaRPr b="0" lang="en-US" sz="2800" spc="-1" strike="noStrike">
              <a:solidFill>
                <a:srgbClr val="ffffff"/>
              </a:solidFill>
              <a:latin typeface="Arial"/>
            </a:endParaRPr>
          </a:p>
          <a:p>
            <a:pPr lvl="1" marL="743040" indent="-285480">
              <a:lnSpc>
                <a:spcPct val="100000"/>
              </a:lnSpc>
              <a:spcBef>
                <a:spcPts val="479"/>
              </a:spcBef>
              <a:buClr>
                <a:srgbClr val="ffffff"/>
              </a:buClr>
              <a:buFont typeface="Arial"/>
              <a:buChar char="–"/>
            </a:pPr>
            <a:r>
              <a:rPr b="0" lang="ko-KR" sz="2400" spc="-1" strike="noStrike">
                <a:solidFill>
                  <a:srgbClr val="ffffff"/>
                </a:solidFill>
                <a:latin typeface="Arial"/>
                <a:ea typeface="ＭＳ Ｐゴシック"/>
              </a:rPr>
              <a:t>둘째 수준</a:t>
            </a:r>
            <a:endParaRPr b="0" lang="en-US" sz="2400" spc="-1" strike="noStrike">
              <a:solidFill>
                <a:srgbClr val="ffffff"/>
              </a:solidFill>
              <a:latin typeface="Arial"/>
            </a:endParaRPr>
          </a:p>
          <a:p>
            <a:pPr lvl="2" marL="1143000" indent="-228240">
              <a:lnSpc>
                <a:spcPct val="100000"/>
              </a:lnSpc>
              <a:spcBef>
                <a:spcPts val="400"/>
              </a:spcBef>
              <a:buClr>
                <a:srgbClr val="ffffff"/>
              </a:buClr>
              <a:buFont typeface="Arial"/>
              <a:buChar char="•"/>
            </a:pPr>
            <a:r>
              <a:rPr b="0" lang="ko-KR" sz="2000" spc="-1" strike="noStrike">
                <a:solidFill>
                  <a:srgbClr val="ffffff"/>
                </a:solidFill>
                <a:latin typeface="Arial"/>
                <a:ea typeface="ＭＳ Ｐゴシック"/>
              </a:rPr>
              <a:t>셋째 수준</a:t>
            </a:r>
            <a:endParaRPr b="0" lang="en-US" sz="2000" spc="-1" strike="noStrike">
              <a:solidFill>
                <a:srgbClr val="ffffff"/>
              </a:solidFill>
              <a:latin typeface="Arial"/>
            </a:endParaRPr>
          </a:p>
          <a:p>
            <a:pPr lvl="3" marL="1600200" indent="-228240">
              <a:lnSpc>
                <a:spcPct val="100000"/>
              </a:lnSpc>
              <a:spcBef>
                <a:spcPts val="360"/>
              </a:spcBef>
              <a:buClr>
                <a:srgbClr val="ffffff"/>
              </a:buClr>
              <a:buFont typeface="Arial"/>
              <a:buChar char="–"/>
            </a:pPr>
            <a:r>
              <a:rPr b="0" lang="ko-KR" sz="1800" spc="-1" strike="noStrike">
                <a:solidFill>
                  <a:srgbClr val="ffffff"/>
                </a:solidFill>
                <a:latin typeface="Arial"/>
                <a:ea typeface="ＭＳ Ｐゴシック"/>
              </a:rPr>
              <a:t>넷째 수준</a:t>
            </a:r>
            <a:endParaRPr b="0" lang="en-US" sz="1800" spc="-1" strike="noStrike">
              <a:solidFill>
                <a:srgbClr val="ffffff"/>
              </a:solidFill>
              <a:latin typeface="Arial"/>
            </a:endParaRPr>
          </a:p>
          <a:p>
            <a:pPr lvl="4" marL="2057400" indent="-228240">
              <a:lnSpc>
                <a:spcPct val="100000"/>
              </a:lnSpc>
              <a:spcBef>
                <a:spcPts val="360"/>
              </a:spcBef>
              <a:buClr>
                <a:srgbClr val="ffffff"/>
              </a:buClr>
              <a:buFont typeface="Arial"/>
              <a:buChar char="»"/>
            </a:pPr>
            <a:r>
              <a:rPr b="0" lang="ko-KR" sz="1800" spc="-1" strike="noStrike">
                <a:solidFill>
                  <a:srgbClr val="ffffff"/>
                </a:solidFill>
                <a:latin typeface="Arial"/>
                <a:ea typeface="ＭＳ Ｐゴシック"/>
              </a:rPr>
              <a:t>다섯째 수준</a:t>
            </a:r>
            <a:endParaRPr b="0" lang="en-US" sz="1800" spc="-1" strike="noStrike">
              <a:solidFill>
                <a:srgbClr val="ffffff"/>
              </a:solidFill>
              <a:latin typeface="Arial"/>
            </a:endParaRPr>
          </a:p>
        </p:txBody>
      </p:sp>
      <p:sp>
        <p:nvSpPr>
          <p:cNvPr id="6" name="PlaceHolder 7"/>
          <p:cNvSpPr>
            <a:spLocks noGrp="1"/>
          </p:cNvSpPr>
          <p:nvPr>
            <p:ph type="body"/>
          </p:nvPr>
        </p:nvSpPr>
        <p:spPr>
          <a:xfrm>
            <a:off x="456120" y="3985920"/>
            <a:ext cx="4039920" cy="2196720"/>
          </a:xfrm>
          <a:prstGeom prst="rect">
            <a:avLst/>
          </a:prstGeom>
        </p:spPr>
        <p:txBody>
          <a:bodyPr>
            <a:noAutofit/>
          </a:bodyPr>
          <a:p>
            <a:pPr marL="343080" indent="-342720">
              <a:lnSpc>
                <a:spcPct val="100000"/>
              </a:lnSpc>
              <a:spcBef>
                <a:spcPts val="561"/>
              </a:spcBef>
              <a:buClr>
                <a:srgbClr val="ffffff"/>
              </a:buClr>
              <a:buFont typeface="Arial"/>
              <a:buChar char="•"/>
            </a:pPr>
            <a:r>
              <a:rPr b="0" lang="ko-KR" sz="2800" spc="-1" strike="noStrike">
                <a:solidFill>
                  <a:srgbClr val="ffffff"/>
                </a:solidFill>
                <a:latin typeface="Arial"/>
                <a:ea typeface="ＭＳ Ｐゴシック"/>
              </a:rPr>
              <a:t>마스터 텍스트 스타일을 편집합니다</a:t>
            </a:r>
            <a:endParaRPr b="0" lang="en-US" sz="2800" spc="-1" strike="noStrike">
              <a:solidFill>
                <a:srgbClr val="ffffff"/>
              </a:solidFill>
              <a:latin typeface="Arial"/>
            </a:endParaRPr>
          </a:p>
          <a:p>
            <a:pPr lvl="1" marL="743040" indent="-285480">
              <a:lnSpc>
                <a:spcPct val="100000"/>
              </a:lnSpc>
              <a:spcBef>
                <a:spcPts val="479"/>
              </a:spcBef>
              <a:buClr>
                <a:srgbClr val="ffffff"/>
              </a:buClr>
              <a:buFont typeface="Arial"/>
              <a:buChar char="–"/>
            </a:pPr>
            <a:r>
              <a:rPr b="0" lang="ko-KR" sz="2400" spc="-1" strike="noStrike">
                <a:solidFill>
                  <a:srgbClr val="ffffff"/>
                </a:solidFill>
                <a:latin typeface="Arial"/>
                <a:ea typeface="ＭＳ Ｐゴシック"/>
              </a:rPr>
              <a:t>둘째 수준</a:t>
            </a:r>
            <a:endParaRPr b="0" lang="en-US" sz="2400" spc="-1" strike="noStrike">
              <a:solidFill>
                <a:srgbClr val="ffffff"/>
              </a:solidFill>
              <a:latin typeface="Arial"/>
            </a:endParaRPr>
          </a:p>
          <a:p>
            <a:pPr lvl="2" marL="1143000" indent="-228240">
              <a:lnSpc>
                <a:spcPct val="100000"/>
              </a:lnSpc>
              <a:spcBef>
                <a:spcPts val="400"/>
              </a:spcBef>
              <a:buClr>
                <a:srgbClr val="ffffff"/>
              </a:buClr>
              <a:buFont typeface="Arial"/>
              <a:buChar char="•"/>
            </a:pPr>
            <a:r>
              <a:rPr b="0" lang="ko-KR" sz="2000" spc="-1" strike="noStrike">
                <a:solidFill>
                  <a:srgbClr val="ffffff"/>
                </a:solidFill>
                <a:latin typeface="Arial"/>
                <a:ea typeface="ＭＳ Ｐゴシック"/>
              </a:rPr>
              <a:t>셋째 수준</a:t>
            </a:r>
            <a:endParaRPr b="0" lang="en-US" sz="2000" spc="-1" strike="noStrike">
              <a:solidFill>
                <a:srgbClr val="ffffff"/>
              </a:solidFill>
              <a:latin typeface="Arial"/>
            </a:endParaRPr>
          </a:p>
          <a:p>
            <a:pPr lvl="3" marL="1600200" indent="-228240">
              <a:lnSpc>
                <a:spcPct val="100000"/>
              </a:lnSpc>
              <a:spcBef>
                <a:spcPts val="360"/>
              </a:spcBef>
              <a:buClr>
                <a:srgbClr val="ffffff"/>
              </a:buClr>
              <a:buFont typeface="Arial"/>
              <a:buChar char="–"/>
            </a:pPr>
            <a:r>
              <a:rPr b="0" lang="ko-KR" sz="1800" spc="-1" strike="noStrike">
                <a:solidFill>
                  <a:srgbClr val="ffffff"/>
                </a:solidFill>
                <a:latin typeface="Arial"/>
                <a:ea typeface="ＭＳ Ｐゴシック"/>
              </a:rPr>
              <a:t>넷째 수준</a:t>
            </a:r>
            <a:endParaRPr b="0" lang="en-US" sz="1800" spc="-1" strike="noStrike">
              <a:solidFill>
                <a:srgbClr val="ffffff"/>
              </a:solidFill>
              <a:latin typeface="Arial"/>
            </a:endParaRPr>
          </a:p>
          <a:p>
            <a:pPr lvl="4" marL="2057400" indent="-228240">
              <a:lnSpc>
                <a:spcPct val="100000"/>
              </a:lnSpc>
              <a:spcBef>
                <a:spcPts val="360"/>
              </a:spcBef>
              <a:buClr>
                <a:srgbClr val="ffffff"/>
              </a:buClr>
              <a:buFont typeface="Arial"/>
              <a:buChar char="»"/>
            </a:pPr>
            <a:r>
              <a:rPr b="0" lang="ko-KR" sz="1800" spc="-1" strike="noStrike">
                <a:solidFill>
                  <a:srgbClr val="ffffff"/>
                </a:solidFill>
                <a:latin typeface="Arial"/>
                <a:ea typeface="ＭＳ Ｐゴシック"/>
              </a:rPr>
              <a:t>다섯째 수준</a:t>
            </a:r>
            <a:endParaRPr b="0" lang="en-US" sz="1800" spc="-1" strike="noStrike">
              <a:solidFill>
                <a:srgbClr val="ffffff"/>
              </a:solidFill>
              <a:latin typeface="Arial"/>
            </a:endParaRPr>
          </a:p>
        </p:txBody>
      </p:sp>
      <p:sp>
        <p:nvSpPr>
          <p:cNvPr id="7" name="PlaceHolder 8"/>
          <p:cNvSpPr>
            <a:spLocks noGrp="1"/>
          </p:cNvSpPr>
          <p:nvPr>
            <p:ph type="body"/>
          </p:nvPr>
        </p:nvSpPr>
        <p:spPr>
          <a:xfrm>
            <a:off x="4649040" y="3985920"/>
            <a:ext cx="4039920" cy="2196720"/>
          </a:xfrm>
          <a:prstGeom prst="rect">
            <a:avLst/>
          </a:prstGeom>
        </p:spPr>
        <p:txBody>
          <a:bodyPr>
            <a:noAutofit/>
          </a:bodyPr>
          <a:p>
            <a:pPr marL="343080" indent="-342720">
              <a:lnSpc>
                <a:spcPct val="100000"/>
              </a:lnSpc>
              <a:spcBef>
                <a:spcPts val="561"/>
              </a:spcBef>
              <a:buClr>
                <a:srgbClr val="ffffff"/>
              </a:buClr>
              <a:buFont typeface="Arial"/>
              <a:buChar char="•"/>
            </a:pPr>
            <a:r>
              <a:rPr b="0" lang="ko-KR" sz="2800" spc="-1" strike="noStrike">
                <a:solidFill>
                  <a:srgbClr val="ffffff"/>
                </a:solidFill>
                <a:latin typeface="Arial"/>
                <a:ea typeface="ＭＳ Ｐゴシック"/>
              </a:rPr>
              <a:t>마스터 텍스트 스타일을 편집합니다</a:t>
            </a:r>
            <a:endParaRPr b="0" lang="en-US" sz="2800" spc="-1" strike="noStrike">
              <a:solidFill>
                <a:srgbClr val="ffffff"/>
              </a:solidFill>
              <a:latin typeface="Arial"/>
            </a:endParaRPr>
          </a:p>
          <a:p>
            <a:pPr lvl="1" marL="743040" indent="-285480">
              <a:lnSpc>
                <a:spcPct val="100000"/>
              </a:lnSpc>
              <a:spcBef>
                <a:spcPts val="479"/>
              </a:spcBef>
              <a:buClr>
                <a:srgbClr val="ffffff"/>
              </a:buClr>
              <a:buFont typeface="Arial"/>
              <a:buChar char="–"/>
            </a:pPr>
            <a:r>
              <a:rPr b="0" lang="ko-KR" sz="2400" spc="-1" strike="noStrike">
                <a:solidFill>
                  <a:srgbClr val="ffffff"/>
                </a:solidFill>
                <a:latin typeface="Arial"/>
                <a:ea typeface="ＭＳ Ｐゴシック"/>
              </a:rPr>
              <a:t>둘째 수준</a:t>
            </a:r>
            <a:endParaRPr b="0" lang="en-US" sz="2400" spc="-1" strike="noStrike">
              <a:solidFill>
                <a:srgbClr val="ffffff"/>
              </a:solidFill>
              <a:latin typeface="Arial"/>
            </a:endParaRPr>
          </a:p>
          <a:p>
            <a:pPr lvl="2" marL="1143000" indent="-228240">
              <a:lnSpc>
                <a:spcPct val="100000"/>
              </a:lnSpc>
              <a:spcBef>
                <a:spcPts val="400"/>
              </a:spcBef>
              <a:buClr>
                <a:srgbClr val="ffffff"/>
              </a:buClr>
              <a:buFont typeface="Arial"/>
              <a:buChar char="•"/>
            </a:pPr>
            <a:r>
              <a:rPr b="0" lang="ko-KR" sz="2000" spc="-1" strike="noStrike">
                <a:solidFill>
                  <a:srgbClr val="ffffff"/>
                </a:solidFill>
                <a:latin typeface="Arial"/>
                <a:ea typeface="ＭＳ Ｐゴシック"/>
              </a:rPr>
              <a:t>셋째 수준</a:t>
            </a:r>
            <a:endParaRPr b="0" lang="en-US" sz="2000" spc="-1" strike="noStrike">
              <a:solidFill>
                <a:srgbClr val="ffffff"/>
              </a:solidFill>
              <a:latin typeface="Arial"/>
            </a:endParaRPr>
          </a:p>
          <a:p>
            <a:pPr lvl="3" marL="1600200" indent="-228240">
              <a:lnSpc>
                <a:spcPct val="100000"/>
              </a:lnSpc>
              <a:spcBef>
                <a:spcPts val="360"/>
              </a:spcBef>
              <a:buClr>
                <a:srgbClr val="ffffff"/>
              </a:buClr>
              <a:buFont typeface="Arial"/>
              <a:buChar char="–"/>
            </a:pPr>
            <a:r>
              <a:rPr b="0" lang="ko-KR" sz="1800" spc="-1" strike="noStrike">
                <a:solidFill>
                  <a:srgbClr val="ffffff"/>
                </a:solidFill>
                <a:latin typeface="Arial"/>
                <a:ea typeface="ＭＳ Ｐゴシック"/>
              </a:rPr>
              <a:t>넷째 수준</a:t>
            </a:r>
            <a:endParaRPr b="0" lang="en-US" sz="1800" spc="-1" strike="noStrike">
              <a:solidFill>
                <a:srgbClr val="ffffff"/>
              </a:solidFill>
              <a:latin typeface="Arial"/>
            </a:endParaRPr>
          </a:p>
          <a:p>
            <a:pPr lvl="4" marL="2057400" indent="-228240">
              <a:lnSpc>
                <a:spcPct val="100000"/>
              </a:lnSpc>
              <a:spcBef>
                <a:spcPts val="360"/>
              </a:spcBef>
              <a:buClr>
                <a:srgbClr val="ffffff"/>
              </a:buClr>
              <a:buFont typeface="Arial"/>
              <a:buChar char="»"/>
            </a:pPr>
            <a:r>
              <a:rPr b="0" lang="ko-KR" sz="1800" spc="-1" strike="noStrike">
                <a:solidFill>
                  <a:srgbClr val="ffffff"/>
                </a:solidFill>
                <a:latin typeface="Arial"/>
                <a:ea typeface="ＭＳ Ｐゴシック"/>
              </a:rPr>
              <a:t>다섯째 수준</a:t>
            </a:r>
            <a:endParaRPr b="0" lang="en-US" sz="1800" spc="-1" strike="noStrike">
              <a:solidFill>
                <a:srgbClr val="ffffff"/>
              </a:solidFill>
              <a:latin typeface="Arial"/>
            </a:endParaRPr>
          </a:p>
        </p:txBody>
      </p:sp>
      <p:sp>
        <p:nvSpPr>
          <p:cNvPr id="8" name="PlaceHolder 9"/>
          <p:cNvSpPr>
            <a:spLocks noGrp="1"/>
          </p:cNvSpPr>
          <p:nvPr>
            <p:ph type="dt"/>
          </p:nvPr>
        </p:nvSpPr>
        <p:spPr>
          <a:xfrm>
            <a:off x="76320" y="6071760"/>
            <a:ext cx="2058120" cy="685800"/>
          </a:xfrm>
          <a:prstGeom prst="rect">
            <a:avLst/>
          </a:prstGeom>
        </p:spPr>
        <p:txBody>
          <a:bodyPr anchor="ctr">
            <a:noAutofit/>
          </a:bodyPr>
          <a:p>
            <a:pPr algn="ctr">
              <a:lnSpc>
                <a:spcPct val="100000"/>
              </a:lnSpc>
              <a:tabLst>
                <a:tab algn="l" pos="0"/>
              </a:tabLst>
            </a:pPr>
            <a:fld id="{8E8E308E-42F1-467D-A053-25A590C74A44}" type="datetime1">
              <a:rPr b="0" lang="en-GB" sz="2000" spc="-1" strike="noStrike">
                <a:solidFill>
                  <a:srgbClr val="ffffff"/>
                </a:solidFill>
                <a:latin typeface="Tw Cen MT"/>
                <a:ea typeface="ＭＳ Ｐゴシック"/>
              </a:rPr>
              <a:t>25/02/2021</a:t>
            </a:fld>
            <a:endParaRPr b="0" lang="en-US" sz="2000" spc="-1" strike="noStrike">
              <a:latin typeface="나눔명조"/>
            </a:endParaRPr>
          </a:p>
        </p:txBody>
      </p:sp>
      <p:sp>
        <p:nvSpPr>
          <p:cNvPr id="9" name="PlaceHolder 10"/>
          <p:cNvSpPr>
            <a:spLocks noGrp="1"/>
          </p:cNvSpPr>
          <p:nvPr>
            <p:ph type="ftr"/>
          </p:nvPr>
        </p:nvSpPr>
        <p:spPr>
          <a:xfrm>
            <a:off x="2086920" y="236520"/>
            <a:ext cx="5869800" cy="365040"/>
          </a:xfrm>
          <a:prstGeom prst="rect">
            <a:avLst/>
          </a:prstGeom>
        </p:spPr>
        <p:txBody>
          <a:bodyPr anchor="ctr">
            <a:noAutofit/>
          </a:bodyPr>
          <a:p>
            <a:endParaRPr b="0" lang="en-US" sz="2400" spc="-1" strike="noStrike">
              <a:latin typeface="나눔명조"/>
            </a:endParaRPr>
          </a:p>
        </p:txBody>
      </p:sp>
      <p:sp>
        <p:nvSpPr>
          <p:cNvPr id="10" name="PlaceHolder 11"/>
          <p:cNvSpPr>
            <a:spLocks noGrp="1"/>
          </p:cNvSpPr>
          <p:nvPr>
            <p:ph type="sldNum"/>
          </p:nvPr>
        </p:nvSpPr>
        <p:spPr>
          <a:xfrm>
            <a:off x="8004600" y="228600"/>
            <a:ext cx="838080" cy="380880"/>
          </a:xfrm>
          <a:prstGeom prst="rect">
            <a:avLst/>
          </a:prstGeom>
        </p:spPr>
        <p:txBody>
          <a:bodyPr anchor="ctr">
            <a:noAutofit/>
          </a:bodyPr>
          <a:p>
            <a:pPr algn="ctr">
              <a:lnSpc>
                <a:spcPct val="100000"/>
              </a:lnSpc>
              <a:tabLst>
                <a:tab algn="l" pos="0"/>
              </a:tabLst>
            </a:pPr>
            <a:fld id="{3F758C96-36C8-4357-BD02-DB8A78B8963A}" type="slidenum">
              <a:rPr b="1" lang="en-GB" sz="1400" spc="-1" strike="noStrike">
                <a:solidFill>
                  <a:srgbClr val="fced90"/>
                </a:solidFill>
                <a:latin typeface="Tw Cen MT"/>
                <a:ea typeface="ＭＳ Ｐゴシック"/>
              </a:rPr>
              <a:t>&lt;숫자&gt;</a:t>
            </a:fld>
            <a:endParaRPr b="0" lang="en-US" sz="1400" spc="-1" strike="noStrike">
              <a:latin typeface="나눔명조"/>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7" name="PlaceHolder 1"/>
          <p:cNvSpPr>
            <a:spLocks noGrp="1"/>
          </p:cNvSpPr>
          <p:nvPr>
            <p:ph type="title"/>
          </p:nvPr>
        </p:nvSpPr>
        <p:spPr>
          <a:xfrm>
            <a:off x="609840" y="228600"/>
            <a:ext cx="8156880" cy="990720"/>
          </a:xfrm>
          <a:prstGeom prst="rect">
            <a:avLst/>
          </a:prstGeom>
        </p:spPr>
        <p:txBody>
          <a:bodyPr anchor="ctr">
            <a:noAutofit/>
          </a:bodyPr>
          <a:p>
            <a:pPr algn="ctr">
              <a:lnSpc>
                <a:spcPct val="100000"/>
              </a:lnSpc>
            </a:pPr>
            <a:r>
              <a:rPr b="0" lang="ko-KR" sz="4400" spc="-1" strike="noStrike">
                <a:solidFill>
                  <a:srgbClr val="000000"/>
                </a:solidFill>
                <a:latin typeface="Arial"/>
                <a:ea typeface="ＭＳ Ｐゴシック"/>
              </a:rPr>
              <a:t>마스터 제목 스타일 편집</a:t>
            </a:r>
            <a:endParaRPr b="0" lang="en-US" sz="4400" spc="-1" strike="noStrike">
              <a:solidFill>
                <a:srgbClr val="000000"/>
              </a:solidFill>
              <a:latin typeface="Arial"/>
            </a:endParaRPr>
          </a:p>
        </p:txBody>
      </p:sp>
      <p:sp>
        <p:nvSpPr>
          <p:cNvPr id="48" name="PlaceHolder 2"/>
          <p:cNvSpPr>
            <a:spLocks noGrp="1"/>
          </p:cNvSpPr>
          <p:nvPr>
            <p:ph type="body"/>
          </p:nvPr>
        </p:nvSpPr>
        <p:spPr>
          <a:xfrm>
            <a:off x="457560" y="1600920"/>
            <a:ext cx="4039920" cy="2196720"/>
          </a:xfrm>
          <a:prstGeom prst="rect">
            <a:avLst/>
          </a:prstGeom>
        </p:spPr>
        <p:txBody>
          <a:bodyPr>
            <a:noAutofit/>
          </a:bodyPr>
          <a:p>
            <a:pPr marL="343080" indent="-342720">
              <a:lnSpc>
                <a:spcPct val="100000"/>
              </a:lnSpc>
              <a:spcBef>
                <a:spcPts val="561"/>
              </a:spcBef>
              <a:buClr>
                <a:srgbClr val="000000"/>
              </a:buClr>
              <a:buFont typeface="Arial"/>
              <a:buChar char="•"/>
            </a:pPr>
            <a:r>
              <a:rPr b="0" lang="ko-KR" sz="2800" spc="-1" strike="noStrike">
                <a:solidFill>
                  <a:srgbClr val="000000"/>
                </a:solidFill>
                <a:latin typeface="Arial"/>
                <a:ea typeface="ＭＳ Ｐゴシック"/>
              </a:rPr>
              <a:t>마스터 텍스트 스타일을 편집합니다</a:t>
            </a:r>
            <a:endParaRPr b="0" lang="en-US" sz="2800" spc="-1" strike="noStrike">
              <a:solidFill>
                <a:srgbClr val="000000"/>
              </a:solidFill>
              <a:latin typeface="Arial"/>
            </a:endParaRPr>
          </a:p>
          <a:p>
            <a:pPr lvl="1" marL="743040" indent="-285480">
              <a:lnSpc>
                <a:spcPct val="100000"/>
              </a:lnSpc>
              <a:spcBef>
                <a:spcPts val="479"/>
              </a:spcBef>
              <a:buClr>
                <a:srgbClr val="000000"/>
              </a:buClr>
              <a:buFont typeface="Arial"/>
              <a:buChar char="–"/>
            </a:pPr>
            <a:r>
              <a:rPr b="0" lang="ko-KR" sz="2400" spc="-1" strike="noStrike">
                <a:solidFill>
                  <a:srgbClr val="000000"/>
                </a:solidFill>
                <a:latin typeface="Arial"/>
                <a:ea typeface="ＭＳ Ｐゴシック"/>
              </a:rPr>
              <a:t>둘째 수준</a:t>
            </a:r>
            <a:endParaRPr b="0" lang="en-US" sz="2400" spc="-1" strike="noStrike">
              <a:solidFill>
                <a:srgbClr val="000000"/>
              </a:solidFill>
              <a:latin typeface="Arial"/>
            </a:endParaRPr>
          </a:p>
          <a:p>
            <a:pPr lvl="2" marL="1143000" indent="-228240">
              <a:lnSpc>
                <a:spcPct val="100000"/>
              </a:lnSpc>
              <a:spcBef>
                <a:spcPts val="400"/>
              </a:spcBef>
              <a:buClr>
                <a:srgbClr val="000000"/>
              </a:buClr>
              <a:buFont typeface="Arial"/>
              <a:buChar char="•"/>
            </a:pPr>
            <a:r>
              <a:rPr b="0" lang="ko-KR" sz="2000" spc="-1" strike="noStrike">
                <a:solidFill>
                  <a:srgbClr val="000000"/>
                </a:solidFill>
                <a:latin typeface="Arial"/>
                <a:ea typeface="ＭＳ Ｐゴシック"/>
              </a:rPr>
              <a:t>셋째 수준</a:t>
            </a:r>
            <a:endParaRPr b="0" lang="en-US" sz="2000" spc="-1" strike="noStrike">
              <a:solidFill>
                <a:srgbClr val="000000"/>
              </a:solidFill>
              <a:latin typeface="Arial"/>
            </a:endParaRPr>
          </a:p>
          <a:p>
            <a:pPr lvl="3" marL="1600200" indent="-228240">
              <a:lnSpc>
                <a:spcPct val="100000"/>
              </a:lnSpc>
              <a:spcBef>
                <a:spcPts val="360"/>
              </a:spcBef>
              <a:buClr>
                <a:srgbClr val="000000"/>
              </a:buClr>
              <a:buFont typeface="Arial"/>
              <a:buChar char="–"/>
            </a:pPr>
            <a:r>
              <a:rPr b="0" lang="ko-KR" sz="1800" spc="-1" strike="noStrike">
                <a:solidFill>
                  <a:srgbClr val="000000"/>
                </a:solidFill>
                <a:latin typeface="Arial"/>
                <a:ea typeface="ＭＳ Ｐゴシック"/>
              </a:rPr>
              <a:t>넷째 수준</a:t>
            </a:r>
            <a:endParaRPr b="0" lang="en-US" sz="1800" spc="-1" strike="noStrike">
              <a:solidFill>
                <a:srgbClr val="000000"/>
              </a:solidFill>
              <a:latin typeface="Arial"/>
            </a:endParaRPr>
          </a:p>
          <a:p>
            <a:pPr lvl="4" marL="2057400" indent="-228240">
              <a:lnSpc>
                <a:spcPct val="100000"/>
              </a:lnSpc>
              <a:spcBef>
                <a:spcPts val="360"/>
              </a:spcBef>
              <a:buClr>
                <a:srgbClr val="000000"/>
              </a:buClr>
              <a:buFont typeface="Arial"/>
              <a:buChar char="»"/>
            </a:pPr>
            <a:r>
              <a:rPr b="0" lang="ko-KR" sz="1800" spc="-1" strike="noStrike">
                <a:solidFill>
                  <a:srgbClr val="000000"/>
                </a:solidFill>
                <a:latin typeface="Arial"/>
                <a:ea typeface="ＭＳ Ｐゴシック"/>
              </a:rPr>
              <a:t>다섯째 수준</a:t>
            </a:r>
            <a:endParaRPr b="0" lang="en-US" sz="1800" spc="-1" strike="noStrike">
              <a:solidFill>
                <a:srgbClr val="000000"/>
              </a:solidFill>
              <a:latin typeface="Arial"/>
            </a:endParaRPr>
          </a:p>
        </p:txBody>
      </p:sp>
      <p:sp>
        <p:nvSpPr>
          <p:cNvPr id="49" name="PlaceHolder 3"/>
          <p:cNvSpPr>
            <a:spLocks noGrp="1"/>
          </p:cNvSpPr>
          <p:nvPr>
            <p:ph type="body"/>
          </p:nvPr>
        </p:nvSpPr>
        <p:spPr>
          <a:xfrm>
            <a:off x="4650480" y="1600920"/>
            <a:ext cx="4039920" cy="2196720"/>
          </a:xfrm>
          <a:prstGeom prst="rect">
            <a:avLst/>
          </a:prstGeom>
        </p:spPr>
        <p:txBody>
          <a:bodyPr>
            <a:noAutofit/>
          </a:bodyPr>
          <a:p>
            <a:pPr marL="343080" indent="-342720">
              <a:lnSpc>
                <a:spcPct val="100000"/>
              </a:lnSpc>
              <a:spcBef>
                <a:spcPts val="561"/>
              </a:spcBef>
              <a:buClr>
                <a:srgbClr val="000000"/>
              </a:buClr>
              <a:buFont typeface="Arial"/>
              <a:buChar char="•"/>
            </a:pPr>
            <a:r>
              <a:rPr b="0" lang="ko-KR" sz="2800" spc="-1" strike="noStrike">
                <a:solidFill>
                  <a:srgbClr val="000000"/>
                </a:solidFill>
                <a:latin typeface="Arial"/>
                <a:ea typeface="ＭＳ Ｐゴシック"/>
              </a:rPr>
              <a:t>마스터 텍스트 스타일을 편집합니다</a:t>
            </a:r>
            <a:endParaRPr b="0" lang="en-US" sz="2800" spc="-1" strike="noStrike">
              <a:solidFill>
                <a:srgbClr val="000000"/>
              </a:solidFill>
              <a:latin typeface="Arial"/>
            </a:endParaRPr>
          </a:p>
          <a:p>
            <a:pPr lvl="1" marL="743040" indent="-285480">
              <a:lnSpc>
                <a:spcPct val="100000"/>
              </a:lnSpc>
              <a:spcBef>
                <a:spcPts val="479"/>
              </a:spcBef>
              <a:buClr>
                <a:srgbClr val="000000"/>
              </a:buClr>
              <a:buFont typeface="Arial"/>
              <a:buChar char="–"/>
            </a:pPr>
            <a:r>
              <a:rPr b="0" lang="ko-KR" sz="2400" spc="-1" strike="noStrike">
                <a:solidFill>
                  <a:srgbClr val="000000"/>
                </a:solidFill>
                <a:latin typeface="Arial"/>
                <a:ea typeface="ＭＳ Ｐゴシック"/>
              </a:rPr>
              <a:t>둘째 수준</a:t>
            </a:r>
            <a:endParaRPr b="0" lang="en-US" sz="2400" spc="-1" strike="noStrike">
              <a:solidFill>
                <a:srgbClr val="000000"/>
              </a:solidFill>
              <a:latin typeface="Arial"/>
            </a:endParaRPr>
          </a:p>
          <a:p>
            <a:pPr lvl="2" marL="1143000" indent="-228240">
              <a:lnSpc>
                <a:spcPct val="100000"/>
              </a:lnSpc>
              <a:spcBef>
                <a:spcPts val="400"/>
              </a:spcBef>
              <a:buClr>
                <a:srgbClr val="000000"/>
              </a:buClr>
              <a:buFont typeface="Arial"/>
              <a:buChar char="•"/>
            </a:pPr>
            <a:r>
              <a:rPr b="0" lang="ko-KR" sz="2000" spc="-1" strike="noStrike">
                <a:solidFill>
                  <a:srgbClr val="000000"/>
                </a:solidFill>
                <a:latin typeface="Arial"/>
                <a:ea typeface="ＭＳ Ｐゴシック"/>
              </a:rPr>
              <a:t>셋째 수준</a:t>
            </a:r>
            <a:endParaRPr b="0" lang="en-US" sz="2000" spc="-1" strike="noStrike">
              <a:solidFill>
                <a:srgbClr val="000000"/>
              </a:solidFill>
              <a:latin typeface="Arial"/>
            </a:endParaRPr>
          </a:p>
          <a:p>
            <a:pPr lvl="3" marL="1600200" indent="-228240">
              <a:lnSpc>
                <a:spcPct val="100000"/>
              </a:lnSpc>
              <a:spcBef>
                <a:spcPts val="360"/>
              </a:spcBef>
              <a:buClr>
                <a:srgbClr val="000000"/>
              </a:buClr>
              <a:buFont typeface="Arial"/>
              <a:buChar char="–"/>
            </a:pPr>
            <a:r>
              <a:rPr b="0" lang="ko-KR" sz="1800" spc="-1" strike="noStrike">
                <a:solidFill>
                  <a:srgbClr val="000000"/>
                </a:solidFill>
                <a:latin typeface="Arial"/>
                <a:ea typeface="ＭＳ Ｐゴシック"/>
              </a:rPr>
              <a:t>넷째 수준</a:t>
            </a:r>
            <a:endParaRPr b="0" lang="en-US" sz="1800" spc="-1" strike="noStrike">
              <a:solidFill>
                <a:srgbClr val="000000"/>
              </a:solidFill>
              <a:latin typeface="Arial"/>
            </a:endParaRPr>
          </a:p>
          <a:p>
            <a:pPr lvl="4" marL="2057400" indent="-228240">
              <a:lnSpc>
                <a:spcPct val="100000"/>
              </a:lnSpc>
              <a:spcBef>
                <a:spcPts val="360"/>
              </a:spcBef>
              <a:buClr>
                <a:srgbClr val="000000"/>
              </a:buClr>
              <a:buFont typeface="Arial"/>
              <a:buChar char="»"/>
            </a:pPr>
            <a:r>
              <a:rPr b="0" lang="ko-KR" sz="1800" spc="-1" strike="noStrike">
                <a:solidFill>
                  <a:srgbClr val="000000"/>
                </a:solidFill>
                <a:latin typeface="Arial"/>
                <a:ea typeface="ＭＳ Ｐゴシック"/>
              </a:rPr>
              <a:t>다섯째 수준</a:t>
            </a:r>
            <a:endParaRPr b="0" lang="en-US" sz="1800" spc="-1" strike="noStrike">
              <a:solidFill>
                <a:srgbClr val="000000"/>
              </a:solidFill>
              <a:latin typeface="Arial"/>
            </a:endParaRPr>
          </a:p>
        </p:txBody>
      </p:sp>
      <p:sp>
        <p:nvSpPr>
          <p:cNvPr id="50" name="PlaceHolder 4"/>
          <p:cNvSpPr>
            <a:spLocks noGrp="1"/>
          </p:cNvSpPr>
          <p:nvPr>
            <p:ph type="body"/>
          </p:nvPr>
        </p:nvSpPr>
        <p:spPr>
          <a:xfrm>
            <a:off x="456120" y="3985920"/>
            <a:ext cx="4039920" cy="2196720"/>
          </a:xfrm>
          <a:prstGeom prst="rect">
            <a:avLst/>
          </a:prstGeom>
        </p:spPr>
        <p:txBody>
          <a:bodyPr>
            <a:noAutofit/>
          </a:bodyPr>
          <a:p>
            <a:pPr marL="343080" indent="-342720">
              <a:lnSpc>
                <a:spcPct val="100000"/>
              </a:lnSpc>
              <a:spcBef>
                <a:spcPts val="561"/>
              </a:spcBef>
              <a:buClr>
                <a:srgbClr val="000000"/>
              </a:buClr>
              <a:buFont typeface="Arial"/>
              <a:buChar char="•"/>
            </a:pPr>
            <a:r>
              <a:rPr b="0" lang="ko-KR" sz="2800" spc="-1" strike="noStrike">
                <a:solidFill>
                  <a:srgbClr val="000000"/>
                </a:solidFill>
                <a:latin typeface="Arial"/>
                <a:ea typeface="ＭＳ Ｐゴシック"/>
              </a:rPr>
              <a:t>마스터 텍스트 스타일을 편집합니다</a:t>
            </a:r>
            <a:endParaRPr b="0" lang="en-US" sz="2800" spc="-1" strike="noStrike">
              <a:solidFill>
                <a:srgbClr val="000000"/>
              </a:solidFill>
              <a:latin typeface="Arial"/>
            </a:endParaRPr>
          </a:p>
          <a:p>
            <a:pPr lvl="1" marL="743040" indent="-285480">
              <a:lnSpc>
                <a:spcPct val="100000"/>
              </a:lnSpc>
              <a:spcBef>
                <a:spcPts val="479"/>
              </a:spcBef>
              <a:buClr>
                <a:srgbClr val="000000"/>
              </a:buClr>
              <a:buFont typeface="Arial"/>
              <a:buChar char="–"/>
            </a:pPr>
            <a:r>
              <a:rPr b="0" lang="ko-KR" sz="2400" spc="-1" strike="noStrike">
                <a:solidFill>
                  <a:srgbClr val="000000"/>
                </a:solidFill>
                <a:latin typeface="Arial"/>
                <a:ea typeface="ＭＳ Ｐゴシック"/>
              </a:rPr>
              <a:t>둘째 수준</a:t>
            </a:r>
            <a:endParaRPr b="0" lang="en-US" sz="2400" spc="-1" strike="noStrike">
              <a:solidFill>
                <a:srgbClr val="000000"/>
              </a:solidFill>
              <a:latin typeface="Arial"/>
            </a:endParaRPr>
          </a:p>
          <a:p>
            <a:pPr lvl="2" marL="1143000" indent="-228240">
              <a:lnSpc>
                <a:spcPct val="100000"/>
              </a:lnSpc>
              <a:spcBef>
                <a:spcPts val="400"/>
              </a:spcBef>
              <a:buClr>
                <a:srgbClr val="000000"/>
              </a:buClr>
              <a:buFont typeface="Arial"/>
              <a:buChar char="•"/>
            </a:pPr>
            <a:r>
              <a:rPr b="0" lang="ko-KR" sz="2000" spc="-1" strike="noStrike">
                <a:solidFill>
                  <a:srgbClr val="000000"/>
                </a:solidFill>
                <a:latin typeface="Arial"/>
                <a:ea typeface="ＭＳ Ｐゴシック"/>
              </a:rPr>
              <a:t>셋째 수준</a:t>
            </a:r>
            <a:endParaRPr b="0" lang="en-US" sz="2000" spc="-1" strike="noStrike">
              <a:solidFill>
                <a:srgbClr val="000000"/>
              </a:solidFill>
              <a:latin typeface="Arial"/>
            </a:endParaRPr>
          </a:p>
          <a:p>
            <a:pPr lvl="3" marL="1600200" indent="-228240">
              <a:lnSpc>
                <a:spcPct val="100000"/>
              </a:lnSpc>
              <a:spcBef>
                <a:spcPts val="360"/>
              </a:spcBef>
              <a:buClr>
                <a:srgbClr val="000000"/>
              </a:buClr>
              <a:buFont typeface="Arial"/>
              <a:buChar char="–"/>
            </a:pPr>
            <a:r>
              <a:rPr b="0" lang="ko-KR" sz="1800" spc="-1" strike="noStrike">
                <a:solidFill>
                  <a:srgbClr val="000000"/>
                </a:solidFill>
                <a:latin typeface="Arial"/>
                <a:ea typeface="ＭＳ Ｐゴシック"/>
              </a:rPr>
              <a:t>넷째 수준</a:t>
            </a:r>
            <a:endParaRPr b="0" lang="en-US" sz="1800" spc="-1" strike="noStrike">
              <a:solidFill>
                <a:srgbClr val="000000"/>
              </a:solidFill>
              <a:latin typeface="Arial"/>
            </a:endParaRPr>
          </a:p>
          <a:p>
            <a:pPr lvl="4" marL="2057400" indent="-228240">
              <a:lnSpc>
                <a:spcPct val="100000"/>
              </a:lnSpc>
              <a:spcBef>
                <a:spcPts val="360"/>
              </a:spcBef>
              <a:buClr>
                <a:srgbClr val="000000"/>
              </a:buClr>
              <a:buFont typeface="Arial"/>
              <a:buChar char="»"/>
            </a:pPr>
            <a:r>
              <a:rPr b="0" lang="ko-KR" sz="1800" spc="-1" strike="noStrike">
                <a:solidFill>
                  <a:srgbClr val="000000"/>
                </a:solidFill>
                <a:latin typeface="Arial"/>
                <a:ea typeface="ＭＳ Ｐゴシック"/>
              </a:rPr>
              <a:t>다섯째 수준</a:t>
            </a:r>
            <a:endParaRPr b="0" lang="en-US" sz="1800" spc="-1" strike="noStrike">
              <a:solidFill>
                <a:srgbClr val="000000"/>
              </a:solidFill>
              <a:latin typeface="Arial"/>
            </a:endParaRPr>
          </a:p>
        </p:txBody>
      </p:sp>
      <p:sp>
        <p:nvSpPr>
          <p:cNvPr id="51" name="PlaceHolder 5"/>
          <p:cNvSpPr>
            <a:spLocks noGrp="1"/>
          </p:cNvSpPr>
          <p:nvPr>
            <p:ph type="body"/>
          </p:nvPr>
        </p:nvSpPr>
        <p:spPr>
          <a:xfrm>
            <a:off x="4649040" y="3985920"/>
            <a:ext cx="4039920" cy="2196720"/>
          </a:xfrm>
          <a:prstGeom prst="rect">
            <a:avLst/>
          </a:prstGeom>
        </p:spPr>
        <p:txBody>
          <a:bodyPr>
            <a:noAutofit/>
          </a:bodyPr>
          <a:p>
            <a:pPr marL="343080" indent="-342720">
              <a:lnSpc>
                <a:spcPct val="100000"/>
              </a:lnSpc>
              <a:spcBef>
                <a:spcPts val="561"/>
              </a:spcBef>
              <a:buClr>
                <a:srgbClr val="000000"/>
              </a:buClr>
              <a:buFont typeface="Arial"/>
              <a:buChar char="•"/>
            </a:pPr>
            <a:r>
              <a:rPr b="0" lang="ko-KR" sz="2800" spc="-1" strike="noStrike">
                <a:solidFill>
                  <a:srgbClr val="000000"/>
                </a:solidFill>
                <a:latin typeface="Arial"/>
                <a:ea typeface="ＭＳ Ｐゴシック"/>
              </a:rPr>
              <a:t>마스터 텍스트 스타일을 편집합니다</a:t>
            </a:r>
            <a:endParaRPr b="0" lang="en-US" sz="2800" spc="-1" strike="noStrike">
              <a:solidFill>
                <a:srgbClr val="000000"/>
              </a:solidFill>
              <a:latin typeface="Arial"/>
            </a:endParaRPr>
          </a:p>
          <a:p>
            <a:pPr lvl="1" marL="743040" indent="-285480">
              <a:lnSpc>
                <a:spcPct val="100000"/>
              </a:lnSpc>
              <a:spcBef>
                <a:spcPts val="479"/>
              </a:spcBef>
              <a:buClr>
                <a:srgbClr val="000000"/>
              </a:buClr>
              <a:buFont typeface="Arial"/>
              <a:buChar char="–"/>
            </a:pPr>
            <a:r>
              <a:rPr b="0" lang="ko-KR" sz="2400" spc="-1" strike="noStrike">
                <a:solidFill>
                  <a:srgbClr val="000000"/>
                </a:solidFill>
                <a:latin typeface="Arial"/>
                <a:ea typeface="ＭＳ Ｐゴシック"/>
              </a:rPr>
              <a:t>둘째 수준</a:t>
            </a:r>
            <a:endParaRPr b="0" lang="en-US" sz="2400" spc="-1" strike="noStrike">
              <a:solidFill>
                <a:srgbClr val="000000"/>
              </a:solidFill>
              <a:latin typeface="Arial"/>
            </a:endParaRPr>
          </a:p>
          <a:p>
            <a:pPr lvl="2" marL="1143000" indent="-228240">
              <a:lnSpc>
                <a:spcPct val="100000"/>
              </a:lnSpc>
              <a:spcBef>
                <a:spcPts val="400"/>
              </a:spcBef>
              <a:buClr>
                <a:srgbClr val="000000"/>
              </a:buClr>
              <a:buFont typeface="Arial"/>
              <a:buChar char="•"/>
            </a:pPr>
            <a:r>
              <a:rPr b="0" lang="ko-KR" sz="2000" spc="-1" strike="noStrike">
                <a:solidFill>
                  <a:srgbClr val="000000"/>
                </a:solidFill>
                <a:latin typeface="Arial"/>
                <a:ea typeface="ＭＳ Ｐゴシック"/>
              </a:rPr>
              <a:t>셋째 수준</a:t>
            </a:r>
            <a:endParaRPr b="0" lang="en-US" sz="2000" spc="-1" strike="noStrike">
              <a:solidFill>
                <a:srgbClr val="000000"/>
              </a:solidFill>
              <a:latin typeface="Arial"/>
            </a:endParaRPr>
          </a:p>
          <a:p>
            <a:pPr lvl="3" marL="1600200" indent="-228240">
              <a:lnSpc>
                <a:spcPct val="100000"/>
              </a:lnSpc>
              <a:spcBef>
                <a:spcPts val="360"/>
              </a:spcBef>
              <a:buClr>
                <a:srgbClr val="000000"/>
              </a:buClr>
              <a:buFont typeface="Arial"/>
              <a:buChar char="–"/>
            </a:pPr>
            <a:r>
              <a:rPr b="0" lang="ko-KR" sz="1800" spc="-1" strike="noStrike">
                <a:solidFill>
                  <a:srgbClr val="000000"/>
                </a:solidFill>
                <a:latin typeface="Arial"/>
                <a:ea typeface="ＭＳ Ｐゴシック"/>
              </a:rPr>
              <a:t>넷째 수준</a:t>
            </a:r>
            <a:endParaRPr b="0" lang="en-US" sz="1800" spc="-1" strike="noStrike">
              <a:solidFill>
                <a:srgbClr val="000000"/>
              </a:solidFill>
              <a:latin typeface="Arial"/>
            </a:endParaRPr>
          </a:p>
          <a:p>
            <a:pPr lvl="4" marL="2057400" indent="-228240">
              <a:lnSpc>
                <a:spcPct val="100000"/>
              </a:lnSpc>
              <a:spcBef>
                <a:spcPts val="360"/>
              </a:spcBef>
              <a:buClr>
                <a:srgbClr val="000000"/>
              </a:buClr>
              <a:buFont typeface="Arial"/>
              <a:buChar char="»"/>
            </a:pPr>
            <a:r>
              <a:rPr b="0" lang="ko-KR" sz="1800" spc="-1" strike="noStrike">
                <a:solidFill>
                  <a:srgbClr val="000000"/>
                </a:solidFill>
                <a:latin typeface="Arial"/>
                <a:ea typeface="ＭＳ Ｐゴシック"/>
              </a:rPr>
              <a:t>다섯째 수준</a:t>
            </a:r>
            <a:endParaRPr b="0" lang="en-US" sz="1800" spc="-1" strike="noStrike">
              <a:solidFill>
                <a:srgbClr val="000000"/>
              </a:solidFill>
              <a:latin typeface="Arial"/>
            </a:endParaRPr>
          </a:p>
        </p:txBody>
      </p:sp>
      <p:sp>
        <p:nvSpPr>
          <p:cNvPr id="52" name="PlaceHolder 6"/>
          <p:cNvSpPr>
            <a:spLocks noGrp="1"/>
          </p:cNvSpPr>
          <p:nvPr>
            <p:ph type="dt"/>
          </p:nvPr>
        </p:nvSpPr>
        <p:spPr>
          <a:xfrm>
            <a:off x="6098760" y="6251400"/>
            <a:ext cx="2667960" cy="365040"/>
          </a:xfrm>
          <a:prstGeom prst="rect">
            <a:avLst/>
          </a:prstGeom>
        </p:spPr>
        <p:txBody>
          <a:bodyPr anchor="ctr">
            <a:noAutofit/>
          </a:bodyPr>
          <a:p>
            <a:pPr>
              <a:lnSpc>
                <a:spcPct val="100000"/>
              </a:lnSpc>
              <a:tabLst>
                <a:tab algn="l" pos="0"/>
              </a:tabLst>
            </a:pPr>
            <a:fld id="{D8B7B86F-642E-429C-AC84-B1A4E9BD086C}" type="datetime1">
              <a:rPr b="0" lang="en-GB" sz="1400" spc="-1" strike="noStrike">
                <a:solidFill>
                  <a:srgbClr val="2a2d6c"/>
                </a:solidFill>
                <a:latin typeface="Tw Cen MT"/>
                <a:ea typeface="ＭＳ Ｐゴシック"/>
              </a:rPr>
              <a:t>25/02/2021</a:t>
            </a:fld>
            <a:endParaRPr b="0" lang="en-US" sz="1400" spc="-1" strike="noStrike">
              <a:latin typeface="나눔명조"/>
            </a:endParaRPr>
          </a:p>
        </p:txBody>
      </p:sp>
      <p:sp>
        <p:nvSpPr>
          <p:cNvPr id="53" name="PlaceHolder 7"/>
          <p:cNvSpPr>
            <a:spLocks noGrp="1"/>
          </p:cNvSpPr>
          <p:nvPr>
            <p:ph type="ftr"/>
          </p:nvPr>
        </p:nvSpPr>
        <p:spPr>
          <a:xfrm>
            <a:off x="609840" y="6251400"/>
            <a:ext cx="5423400" cy="365040"/>
          </a:xfrm>
          <a:prstGeom prst="rect">
            <a:avLst/>
          </a:prstGeom>
        </p:spPr>
        <p:txBody>
          <a:bodyPr anchor="ctr">
            <a:noAutofit/>
          </a:bodyPr>
          <a:p>
            <a:endParaRPr b="0" lang="en-US" sz="2400" spc="-1" strike="noStrike">
              <a:latin typeface="나눔명조"/>
            </a:endParaRPr>
          </a:p>
        </p:txBody>
      </p:sp>
      <p:sp>
        <p:nvSpPr>
          <p:cNvPr id="54" name="PlaceHolder 8"/>
          <p:cNvSpPr>
            <a:spLocks noGrp="1"/>
          </p:cNvSpPr>
          <p:nvPr>
            <p:ph type="sldNum"/>
          </p:nvPr>
        </p:nvSpPr>
        <p:spPr>
          <a:xfrm>
            <a:off x="0" y="6251400"/>
            <a:ext cx="533160" cy="380880"/>
          </a:xfrm>
          <a:prstGeom prst="rect">
            <a:avLst/>
          </a:prstGeom>
        </p:spPr>
        <p:txBody>
          <a:bodyPr anchor="ctr">
            <a:noAutofit/>
          </a:bodyPr>
          <a:p>
            <a:pPr algn="ctr">
              <a:lnSpc>
                <a:spcPct val="100000"/>
              </a:lnSpc>
              <a:tabLst>
                <a:tab algn="l" pos="0"/>
              </a:tabLst>
            </a:pPr>
            <a:fld id="{F4ED38B5-BD37-4356-837A-0FA1E2928943}" type="slidenum">
              <a:rPr b="1" lang="en-GB" sz="1400" spc="-1" strike="noStrike">
                <a:solidFill>
                  <a:srgbClr val="2a2d6c"/>
                </a:solidFill>
                <a:latin typeface="Tw Cen MT"/>
                <a:ea typeface="ＭＳ Ｐゴシック"/>
              </a:rPr>
              <a:t>&lt;숫자&gt;</a:t>
            </a:fld>
            <a:endParaRPr b="0" lang="en-US" sz="1400" spc="-1" strike="noStrike">
              <a:latin typeface="나눔명조"/>
            </a:endParaRPr>
          </a:p>
        </p:txBody>
      </p:sp>
    </p:spTree>
  </p:cSld>
  <p:clrMap bg1="lt1" bg2="lt2" tx1="dk1"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91" name="CustomShape 1"/>
          <p:cNvSpPr/>
          <p:nvPr/>
        </p:nvSpPr>
        <p:spPr>
          <a:xfrm>
            <a:off x="0" y="1235520"/>
            <a:ext cx="9147600" cy="318960"/>
          </a:xfrm>
          <a:prstGeom prst="rect">
            <a:avLst/>
          </a:prstGeom>
          <a:solidFill>
            <a:srgbClr val="ffffff"/>
          </a:solidFill>
          <a:ln w="9360">
            <a:noFill/>
          </a:ln>
        </p:spPr>
        <p:style>
          <a:lnRef idx="0"/>
          <a:fillRef idx="0"/>
          <a:effectRef idx="0"/>
          <a:fontRef idx="minor"/>
        </p:style>
      </p:sp>
      <p:sp>
        <p:nvSpPr>
          <p:cNvPr id="92" name="CustomShape 2"/>
          <p:cNvSpPr/>
          <p:nvPr/>
        </p:nvSpPr>
        <p:spPr>
          <a:xfrm>
            <a:off x="0" y="1280160"/>
            <a:ext cx="533160" cy="228240"/>
          </a:xfrm>
          <a:prstGeom prst="rect">
            <a:avLst/>
          </a:prstGeom>
          <a:solidFill>
            <a:schemeClr val="accent2"/>
          </a:solidFill>
          <a:ln w="9360">
            <a:noFill/>
          </a:ln>
        </p:spPr>
        <p:style>
          <a:lnRef idx="0"/>
          <a:fillRef idx="0"/>
          <a:effectRef idx="0"/>
          <a:fontRef idx="minor"/>
        </p:style>
      </p:sp>
      <p:sp>
        <p:nvSpPr>
          <p:cNvPr id="93" name="CustomShape 3"/>
          <p:cNvSpPr/>
          <p:nvPr/>
        </p:nvSpPr>
        <p:spPr>
          <a:xfrm>
            <a:off x="590760" y="1280160"/>
            <a:ext cx="8556840" cy="228240"/>
          </a:xfrm>
          <a:prstGeom prst="rect">
            <a:avLst/>
          </a:prstGeom>
          <a:solidFill>
            <a:schemeClr val="accent1"/>
          </a:solidFill>
          <a:ln w="9360">
            <a:noFill/>
          </a:ln>
        </p:spPr>
        <p:style>
          <a:lnRef idx="0"/>
          <a:fillRef idx="0"/>
          <a:effectRef idx="0"/>
          <a:fontRef idx="minor"/>
        </p:style>
      </p:sp>
      <p:sp>
        <p:nvSpPr>
          <p:cNvPr id="94" name="PlaceHolder 4"/>
          <p:cNvSpPr>
            <a:spLocks noGrp="1"/>
          </p:cNvSpPr>
          <p:nvPr>
            <p:ph type="title"/>
          </p:nvPr>
        </p:nvSpPr>
        <p:spPr>
          <a:xfrm>
            <a:off x="609840" y="228600"/>
            <a:ext cx="8156880" cy="990720"/>
          </a:xfrm>
          <a:prstGeom prst="rect">
            <a:avLst/>
          </a:prstGeom>
        </p:spPr>
        <p:txBody>
          <a:bodyPr anchor="ctr">
            <a:noAutofit/>
          </a:bodyPr>
          <a:p>
            <a:pPr algn="ctr">
              <a:lnSpc>
                <a:spcPct val="100000"/>
              </a:lnSpc>
            </a:pPr>
            <a:r>
              <a:rPr b="0" lang="ko-KR" sz="4400" spc="-1" strike="noStrike">
                <a:solidFill>
                  <a:srgbClr val="000000"/>
                </a:solidFill>
                <a:latin typeface="Arial"/>
                <a:ea typeface="ＭＳ Ｐゴシック"/>
              </a:rPr>
              <a:t>마스터 제목 스타일 편집</a:t>
            </a:r>
            <a:endParaRPr b="0" lang="en-US" sz="4400" spc="-1" strike="noStrike">
              <a:solidFill>
                <a:srgbClr val="000000"/>
              </a:solidFill>
              <a:latin typeface="Arial"/>
            </a:endParaRPr>
          </a:p>
        </p:txBody>
      </p:sp>
      <p:sp>
        <p:nvSpPr>
          <p:cNvPr id="95" name="PlaceHolder 5"/>
          <p:cNvSpPr>
            <a:spLocks noGrp="1"/>
          </p:cNvSpPr>
          <p:nvPr>
            <p:ph type="body"/>
          </p:nvPr>
        </p:nvSpPr>
        <p:spPr>
          <a:xfrm>
            <a:off x="457560" y="1600920"/>
            <a:ext cx="4039920" cy="2196720"/>
          </a:xfrm>
          <a:prstGeom prst="rect">
            <a:avLst/>
          </a:prstGeom>
        </p:spPr>
        <p:txBody>
          <a:bodyPr>
            <a:noAutofit/>
          </a:bodyPr>
          <a:p>
            <a:pPr marL="343080" indent="-342720">
              <a:lnSpc>
                <a:spcPct val="100000"/>
              </a:lnSpc>
              <a:spcBef>
                <a:spcPts val="561"/>
              </a:spcBef>
              <a:buClr>
                <a:srgbClr val="000000"/>
              </a:buClr>
              <a:buFont typeface="Arial"/>
              <a:buChar char="•"/>
            </a:pPr>
            <a:r>
              <a:rPr b="0" lang="ko-KR" sz="2800" spc="-1" strike="noStrike">
                <a:solidFill>
                  <a:srgbClr val="000000"/>
                </a:solidFill>
                <a:latin typeface="Arial"/>
                <a:ea typeface="ＭＳ Ｐゴシック"/>
              </a:rPr>
              <a:t>마스터 텍스트 스타일을 편집합니다</a:t>
            </a:r>
            <a:endParaRPr b="0" lang="en-US" sz="2800" spc="-1" strike="noStrike">
              <a:solidFill>
                <a:srgbClr val="000000"/>
              </a:solidFill>
              <a:latin typeface="Arial"/>
            </a:endParaRPr>
          </a:p>
          <a:p>
            <a:pPr lvl="1" marL="743040" indent="-285480">
              <a:lnSpc>
                <a:spcPct val="100000"/>
              </a:lnSpc>
              <a:spcBef>
                <a:spcPts val="479"/>
              </a:spcBef>
              <a:buClr>
                <a:srgbClr val="000000"/>
              </a:buClr>
              <a:buFont typeface="Arial"/>
              <a:buChar char="–"/>
            </a:pPr>
            <a:r>
              <a:rPr b="0" lang="ko-KR" sz="2400" spc="-1" strike="noStrike">
                <a:solidFill>
                  <a:srgbClr val="000000"/>
                </a:solidFill>
                <a:latin typeface="Arial"/>
                <a:ea typeface="ＭＳ Ｐゴシック"/>
              </a:rPr>
              <a:t>둘째 수준</a:t>
            </a:r>
            <a:endParaRPr b="0" lang="en-US" sz="2400" spc="-1" strike="noStrike">
              <a:solidFill>
                <a:srgbClr val="000000"/>
              </a:solidFill>
              <a:latin typeface="Arial"/>
            </a:endParaRPr>
          </a:p>
          <a:p>
            <a:pPr lvl="2" marL="1143000" indent="-228240">
              <a:lnSpc>
                <a:spcPct val="100000"/>
              </a:lnSpc>
              <a:spcBef>
                <a:spcPts val="400"/>
              </a:spcBef>
              <a:buClr>
                <a:srgbClr val="000000"/>
              </a:buClr>
              <a:buFont typeface="Arial"/>
              <a:buChar char="•"/>
            </a:pPr>
            <a:r>
              <a:rPr b="0" lang="ko-KR" sz="2000" spc="-1" strike="noStrike">
                <a:solidFill>
                  <a:srgbClr val="000000"/>
                </a:solidFill>
                <a:latin typeface="Arial"/>
                <a:ea typeface="ＭＳ Ｐゴシック"/>
              </a:rPr>
              <a:t>셋째 수준</a:t>
            </a:r>
            <a:endParaRPr b="0" lang="en-US" sz="2000" spc="-1" strike="noStrike">
              <a:solidFill>
                <a:srgbClr val="000000"/>
              </a:solidFill>
              <a:latin typeface="Arial"/>
            </a:endParaRPr>
          </a:p>
          <a:p>
            <a:pPr lvl="3" marL="1600200" indent="-228240">
              <a:lnSpc>
                <a:spcPct val="100000"/>
              </a:lnSpc>
              <a:spcBef>
                <a:spcPts val="360"/>
              </a:spcBef>
              <a:buClr>
                <a:srgbClr val="000000"/>
              </a:buClr>
              <a:buFont typeface="Arial"/>
              <a:buChar char="–"/>
            </a:pPr>
            <a:r>
              <a:rPr b="0" lang="ko-KR" sz="1800" spc="-1" strike="noStrike">
                <a:solidFill>
                  <a:srgbClr val="000000"/>
                </a:solidFill>
                <a:latin typeface="Arial"/>
                <a:ea typeface="ＭＳ Ｐゴシック"/>
              </a:rPr>
              <a:t>넷째 수준</a:t>
            </a:r>
            <a:endParaRPr b="0" lang="en-US" sz="1800" spc="-1" strike="noStrike">
              <a:solidFill>
                <a:srgbClr val="000000"/>
              </a:solidFill>
              <a:latin typeface="Arial"/>
            </a:endParaRPr>
          </a:p>
          <a:p>
            <a:pPr lvl="4" marL="2057400" indent="-228240">
              <a:lnSpc>
                <a:spcPct val="100000"/>
              </a:lnSpc>
              <a:spcBef>
                <a:spcPts val="360"/>
              </a:spcBef>
              <a:buClr>
                <a:srgbClr val="000000"/>
              </a:buClr>
              <a:buFont typeface="Arial"/>
              <a:buChar char="»"/>
            </a:pPr>
            <a:r>
              <a:rPr b="0" lang="ko-KR" sz="1800" spc="-1" strike="noStrike">
                <a:solidFill>
                  <a:srgbClr val="000000"/>
                </a:solidFill>
                <a:latin typeface="Arial"/>
                <a:ea typeface="ＭＳ Ｐゴシック"/>
              </a:rPr>
              <a:t>다섯째 수준</a:t>
            </a:r>
            <a:endParaRPr b="0" lang="en-US" sz="1800" spc="-1" strike="noStrike">
              <a:solidFill>
                <a:srgbClr val="000000"/>
              </a:solidFill>
              <a:latin typeface="Arial"/>
            </a:endParaRPr>
          </a:p>
        </p:txBody>
      </p:sp>
      <p:sp>
        <p:nvSpPr>
          <p:cNvPr id="96" name="PlaceHolder 6"/>
          <p:cNvSpPr>
            <a:spLocks noGrp="1"/>
          </p:cNvSpPr>
          <p:nvPr>
            <p:ph type="body"/>
          </p:nvPr>
        </p:nvSpPr>
        <p:spPr>
          <a:xfrm>
            <a:off x="4650480" y="1600920"/>
            <a:ext cx="4039920" cy="2196720"/>
          </a:xfrm>
          <a:prstGeom prst="rect">
            <a:avLst/>
          </a:prstGeom>
        </p:spPr>
        <p:txBody>
          <a:bodyPr>
            <a:noAutofit/>
          </a:bodyPr>
          <a:p>
            <a:pPr marL="343080" indent="-342720">
              <a:lnSpc>
                <a:spcPct val="100000"/>
              </a:lnSpc>
              <a:spcBef>
                <a:spcPts val="561"/>
              </a:spcBef>
              <a:buClr>
                <a:srgbClr val="000000"/>
              </a:buClr>
              <a:buFont typeface="Arial"/>
              <a:buChar char="•"/>
            </a:pPr>
            <a:r>
              <a:rPr b="0" lang="ko-KR" sz="2800" spc="-1" strike="noStrike">
                <a:solidFill>
                  <a:srgbClr val="000000"/>
                </a:solidFill>
                <a:latin typeface="Arial"/>
                <a:ea typeface="ＭＳ Ｐゴシック"/>
              </a:rPr>
              <a:t>마스터 텍스트 스타일을 편집합니다</a:t>
            </a:r>
            <a:endParaRPr b="0" lang="en-US" sz="2800" spc="-1" strike="noStrike">
              <a:solidFill>
                <a:srgbClr val="000000"/>
              </a:solidFill>
              <a:latin typeface="Arial"/>
            </a:endParaRPr>
          </a:p>
          <a:p>
            <a:pPr lvl="1" marL="743040" indent="-285480">
              <a:lnSpc>
                <a:spcPct val="100000"/>
              </a:lnSpc>
              <a:spcBef>
                <a:spcPts val="479"/>
              </a:spcBef>
              <a:buClr>
                <a:srgbClr val="000000"/>
              </a:buClr>
              <a:buFont typeface="Arial"/>
              <a:buChar char="–"/>
            </a:pPr>
            <a:r>
              <a:rPr b="0" lang="ko-KR" sz="2400" spc="-1" strike="noStrike">
                <a:solidFill>
                  <a:srgbClr val="000000"/>
                </a:solidFill>
                <a:latin typeface="Arial"/>
                <a:ea typeface="ＭＳ Ｐゴシック"/>
              </a:rPr>
              <a:t>둘째 수준</a:t>
            </a:r>
            <a:endParaRPr b="0" lang="en-US" sz="2400" spc="-1" strike="noStrike">
              <a:solidFill>
                <a:srgbClr val="000000"/>
              </a:solidFill>
              <a:latin typeface="Arial"/>
            </a:endParaRPr>
          </a:p>
          <a:p>
            <a:pPr lvl="2" marL="1143000" indent="-228240">
              <a:lnSpc>
                <a:spcPct val="100000"/>
              </a:lnSpc>
              <a:spcBef>
                <a:spcPts val="400"/>
              </a:spcBef>
              <a:buClr>
                <a:srgbClr val="000000"/>
              </a:buClr>
              <a:buFont typeface="Arial"/>
              <a:buChar char="•"/>
            </a:pPr>
            <a:r>
              <a:rPr b="0" lang="ko-KR" sz="2000" spc="-1" strike="noStrike">
                <a:solidFill>
                  <a:srgbClr val="000000"/>
                </a:solidFill>
                <a:latin typeface="Arial"/>
                <a:ea typeface="ＭＳ Ｐゴシック"/>
              </a:rPr>
              <a:t>셋째 수준</a:t>
            </a:r>
            <a:endParaRPr b="0" lang="en-US" sz="2000" spc="-1" strike="noStrike">
              <a:solidFill>
                <a:srgbClr val="000000"/>
              </a:solidFill>
              <a:latin typeface="Arial"/>
            </a:endParaRPr>
          </a:p>
          <a:p>
            <a:pPr lvl="3" marL="1600200" indent="-228240">
              <a:lnSpc>
                <a:spcPct val="100000"/>
              </a:lnSpc>
              <a:spcBef>
                <a:spcPts val="360"/>
              </a:spcBef>
              <a:buClr>
                <a:srgbClr val="000000"/>
              </a:buClr>
              <a:buFont typeface="Arial"/>
              <a:buChar char="–"/>
            </a:pPr>
            <a:r>
              <a:rPr b="0" lang="ko-KR" sz="1800" spc="-1" strike="noStrike">
                <a:solidFill>
                  <a:srgbClr val="000000"/>
                </a:solidFill>
                <a:latin typeface="Arial"/>
                <a:ea typeface="ＭＳ Ｐゴシック"/>
              </a:rPr>
              <a:t>넷째 수준</a:t>
            </a:r>
            <a:endParaRPr b="0" lang="en-US" sz="1800" spc="-1" strike="noStrike">
              <a:solidFill>
                <a:srgbClr val="000000"/>
              </a:solidFill>
              <a:latin typeface="Arial"/>
            </a:endParaRPr>
          </a:p>
          <a:p>
            <a:pPr lvl="4" marL="2057400" indent="-228240">
              <a:lnSpc>
                <a:spcPct val="100000"/>
              </a:lnSpc>
              <a:spcBef>
                <a:spcPts val="360"/>
              </a:spcBef>
              <a:buClr>
                <a:srgbClr val="000000"/>
              </a:buClr>
              <a:buFont typeface="Arial"/>
              <a:buChar char="»"/>
            </a:pPr>
            <a:r>
              <a:rPr b="0" lang="ko-KR" sz="1800" spc="-1" strike="noStrike">
                <a:solidFill>
                  <a:srgbClr val="000000"/>
                </a:solidFill>
                <a:latin typeface="Arial"/>
                <a:ea typeface="ＭＳ Ｐゴシック"/>
              </a:rPr>
              <a:t>다섯째 수준</a:t>
            </a:r>
            <a:endParaRPr b="0" lang="en-US" sz="1800" spc="-1" strike="noStrike">
              <a:solidFill>
                <a:srgbClr val="000000"/>
              </a:solidFill>
              <a:latin typeface="Arial"/>
            </a:endParaRPr>
          </a:p>
        </p:txBody>
      </p:sp>
      <p:sp>
        <p:nvSpPr>
          <p:cNvPr id="97" name="PlaceHolder 7"/>
          <p:cNvSpPr>
            <a:spLocks noGrp="1"/>
          </p:cNvSpPr>
          <p:nvPr>
            <p:ph type="body"/>
          </p:nvPr>
        </p:nvSpPr>
        <p:spPr>
          <a:xfrm>
            <a:off x="456120" y="3985920"/>
            <a:ext cx="4039920" cy="2196720"/>
          </a:xfrm>
          <a:prstGeom prst="rect">
            <a:avLst/>
          </a:prstGeom>
        </p:spPr>
        <p:txBody>
          <a:bodyPr>
            <a:noAutofit/>
          </a:bodyPr>
          <a:p>
            <a:pPr marL="343080" indent="-342720">
              <a:lnSpc>
                <a:spcPct val="100000"/>
              </a:lnSpc>
              <a:spcBef>
                <a:spcPts val="561"/>
              </a:spcBef>
              <a:buClr>
                <a:srgbClr val="000000"/>
              </a:buClr>
              <a:buFont typeface="Arial"/>
              <a:buChar char="•"/>
            </a:pPr>
            <a:r>
              <a:rPr b="0" lang="ko-KR" sz="2800" spc="-1" strike="noStrike">
                <a:solidFill>
                  <a:srgbClr val="000000"/>
                </a:solidFill>
                <a:latin typeface="Arial"/>
                <a:ea typeface="ＭＳ Ｐゴシック"/>
              </a:rPr>
              <a:t>마스터 텍스트 스타일을 편집합니다</a:t>
            </a:r>
            <a:endParaRPr b="0" lang="en-US" sz="2800" spc="-1" strike="noStrike">
              <a:solidFill>
                <a:srgbClr val="000000"/>
              </a:solidFill>
              <a:latin typeface="Arial"/>
            </a:endParaRPr>
          </a:p>
          <a:p>
            <a:pPr lvl="1" marL="743040" indent="-285480">
              <a:lnSpc>
                <a:spcPct val="100000"/>
              </a:lnSpc>
              <a:spcBef>
                <a:spcPts val="479"/>
              </a:spcBef>
              <a:buClr>
                <a:srgbClr val="000000"/>
              </a:buClr>
              <a:buFont typeface="Arial"/>
              <a:buChar char="–"/>
            </a:pPr>
            <a:r>
              <a:rPr b="0" lang="ko-KR" sz="2400" spc="-1" strike="noStrike">
                <a:solidFill>
                  <a:srgbClr val="000000"/>
                </a:solidFill>
                <a:latin typeface="Arial"/>
                <a:ea typeface="ＭＳ Ｐゴシック"/>
              </a:rPr>
              <a:t>둘째 수준</a:t>
            </a:r>
            <a:endParaRPr b="0" lang="en-US" sz="2400" spc="-1" strike="noStrike">
              <a:solidFill>
                <a:srgbClr val="000000"/>
              </a:solidFill>
              <a:latin typeface="Arial"/>
            </a:endParaRPr>
          </a:p>
          <a:p>
            <a:pPr lvl="2" marL="1143000" indent="-228240">
              <a:lnSpc>
                <a:spcPct val="100000"/>
              </a:lnSpc>
              <a:spcBef>
                <a:spcPts val="400"/>
              </a:spcBef>
              <a:buClr>
                <a:srgbClr val="000000"/>
              </a:buClr>
              <a:buFont typeface="Arial"/>
              <a:buChar char="•"/>
            </a:pPr>
            <a:r>
              <a:rPr b="0" lang="ko-KR" sz="2000" spc="-1" strike="noStrike">
                <a:solidFill>
                  <a:srgbClr val="000000"/>
                </a:solidFill>
                <a:latin typeface="Arial"/>
                <a:ea typeface="ＭＳ Ｐゴシック"/>
              </a:rPr>
              <a:t>셋째 수준</a:t>
            </a:r>
            <a:endParaRPr b="0" lang="en-US" sz="2000" spc="-1" strike="noStrike">
              <a:solidFill>
                <a:srgbClr val="000000"/>
              </a:solidFill>
              <a:latin typeface="Arial"/>
            </a:endParaRPr>
          </a:p>
          <a:p>
            <a:pPr lvl="3" marL="1600200" indent="-228240">
              <a:lnSpc>
                <a:spcPct val="100000"/>
              </a:lnSpc>
              <a:spcBef>
                <a:spcPts val="360"/>
              </a:spcBef>
              <a:buClr>
                <a:srgbClr val="000000"/>
              </a:buClr>
              <a:buFont typeface="Arial"/>
              <a:buChar char="–"/>
            </a:pPr>
            <a:r>
              <a:rPr b="0" lang="ko-KR" sz="1800" spc="-1" strike="noStrike">
                <a:solidFill>
                  <a:srgbClr val="000000"/>
                </a:solidFill>
                <a:latin typeface="Arial"/>
                <a:ea typeface="ＭＳ Ｐゴシック"/>
              </a:rPr>
              <a:t>넷째 수준</a:t>
            </a:r>
            <a:endParaRPr b="0" lang="en-US" sz="1800" spc="-1" strike="noStrike">
              <a:solidFill>
                <a:srgbClr val="000000"/>
              </a:solidFill>
              <a:latin typeface="Arial"/>
            </a:endParaRPr>
          </a:p>
          <a:p>
            <a:pPr lvl="4" marL="2057400" indent="-228240">
              <a:lnSpc>
                <a:spcPct val="100000"/>
              </a:lnSpc>
              <a:spcBef>
                <a:spcPts val="360"/>
              </a:spcBef>
              <a:buClr>
                <a:srgbClr val="000000"/>
              </a:buClr>
              <a:buFont typeface="Arial"/>
              <a:buChar char="»"/>
            </a:pPr>
            <a:r>
              <a:rPr b="0" lang="ko-KR" sz="1800" spc="-1" strike="noStrike">
                <a:solidFill>
                  <a:srgbClr val="000000"/>
                </a:solidFill>
                <a:latin typeface="Arial"/>
                <a:ea typeface="ＭＳ Ｐゴシック"/>
              </a:rPr>
              <a:t>다섯째 수준</a:t>
            </a:r>
            <a:endParaRPr b="0" lang="en-US" sz="1800" spc="-1" strike="noStrike">
              <a:solidFill>
                <a:srgbClr val="000000"/>
              </a:solidFill>
              <a:latin typeface="Arial"/>
            </a:endParaRPr>
          </a:p>
        </p:txBody>
      </p:sp>
      <p:sp>
        <p:nvSpPr>
          <p:cNvPr id="98" name="PlaceHolder 8"/>
          <p:cNvSpPr>
            <a:spLocks noGrp="1"/>
          </p:cNvSpPr>
          <p:nvPr>
            <p:ph type="body"/>
          </p:nvPr>
        </p:nvSpPr>
        <p:spPr>
          <a:xfrm>
            <a:off x="4649040" y="3985920"/>
            <a:ext cx="4039920" cy="2196720"/>
          </a:xfrm>
          <a:prstGeom prst="rect">
            <a:avLst/>
          </a:prstGeom>
        </p:spPr>
        <p:txBody>
          <a:bodyPr>
            <a:noAutofit/>
          </a:bodyPr>
          <a:p>
            <a:pPr marL="343080" indent="-342720">
              <a:lnSpc>
                <a:spcPct val="100000"/>
              </a:lnSpc>
              <a:spcBef>
                <a:spcPts val="561"/>
              </a:spcBef>
              <a:buClr>
                <a:srgbClr val="000000"/>
              </a:buClr>
              <a:buFont typeface="Arial"/>
              <a:buChar char="•"/>
            </a:pPr>
            <a:r>
              <a:rPr b="0" lang="ko-KR" sz="2800" spc="-1" strike="noStrike">
                <a:solidFill>
                  <a:srgbClr val="000000"/>
                </a:solidFill>
                <a:latin typeface="Arial"/>
                <a:ea typeface="ＭＳ Ｐゴシック"/>
              </a:rPr>
              <a:t>마스터 텍스트 스타일을 편집합니다</a:t>
            </a:r>
            <a:endParaRPr b="0" lang="en-US" sz="2800" spc="-1" strike="noStrike">
              <a:solidFill>
                <a:srgbClr val="000000"/>
              </a:solidFill>
              <a:latin typeface="Arial"/>
            </a:endParaRPr>
          </a:p>
          <a:p>
            <a:pPr lvl="1" marL="743040" indent="-285480">
              <a:lnSpc>
                <a:spcPct val="100000"/>
              </a:lnSpc>
              <a:spcBef>
                <a:spcPts val="479"/>
              </a:spcBef>
              <a:buClr>
                <a:srgbClr val="000000"/>
              </a:buClr>
              <a:buFont typeface="Arial"/>
              <a:buChar char="–"/>
            </a:pPr>
            <a:r>
              <a:rPr b="0" lang="ko-KR" sz="2400" spc="-1" strike="noStrike">
                <a:solidFill>
                  <a:srgbClr val="000000"/>
                </a:solidFill>
                <a:latin typeface="Arial"/>
                <a:ea typeface="ＭＳ Ｐゴシック"/>
              </a:rPr>
              <a:t>둘째 수준</a:t>
            </a:r>
            <a:endParaRPr b="0" lang="en-US" sz="2400" spc="-1" strike="noStrike">
              <a:solidFill>
                <a:srgbClr val="000000"/>
              </a:solidFill>
              <a:latin typeface="Arial"/>
            </a:endParaRPr>
          </a:p>
          <a:p>
            <a:pPr lvl="2" marL="1143000" indent="-228240">
              <a:lnSpc>
                <a:spcPct val="100000"/>
              </a:lnSpc>
              <a:spcBef>
                <a:spcPts val="400"/>
              </a:spcBef>
              <a:buClr>
                <a:srgbClr val="000000"/>
              </a:buClr>
              <a:buFont typeface="Arial"/>
              <a:buChar char="•"/>
            </a:pPr>
            <a:r>
              <a:rPr b="0" lang="ko-KR" sz="2000" spc="-1" strike="noStrike">
                <a:solidFill>
                  <a:srgbClr val="000000"/>
                </a:solidFill>
                <a:latin typeface="Arial"/>
                <a:ea typeface="ＭＳ Ｐゴシック"/>
              </a:rPr>
              <a:t>셋째 수준</a:t>
            </a:r>
            <a:endParaRPr b="0" lang="en-US" sz="2000" spc="-1" strike="noStrike">
              <a:solidFill>
                <a:srgbClr val="000000"/>
              </a:solidFill>
              <a:latin typeface="Arial"/>
            </a:endParaRPr>
          </a:p>
          <a:p>
            <a:pPr lvl="3" marL="1600200" indent="-228240">
              <a:lnSpc>
                <a:spcPct val="100000"/>
              </a:lnSpc>
              <a:spcBef>
                <a:spcPts val="360"/>
              </a:spcBef>
              <a:buClr>
                <a:srgbClr val="000000"/>
              </a:buClr>
              <a:buFont typeface="Arial"/>
              <a:buChar char="–"/>
            </a:pPr>
            <a:r>
              <a:rPr b="0" lang="ko-KR" sz="1800" spc="-1" strike="noStrike">
                <a:solidFill>
                  <a:srgbClr val="000000"/>
                </a:solidFill>
                <a:latin typeface="Arial"/>
                <a:ea typeface="ＭＳ Ｐゴシック"/>
              </a:rPr>
              <a:t>넷째 수준</a:t>
            </a:r>
            <a:endParaRPr b="0" lang="en-US" sz="1800" spc="-1" strike="noStrike">
              <a:solidFill>
                <a:srgbClr val="000000"/>
              </a:solidFill>
              <a:latin typeface="Arial"/>
            </a:endParaRPr>
          </a:p>
          <a:p>
            <a:pPr lvl="4" marL="2057400" indent="-228240">
              <a:lnSpc>
                <a:spcPct val="100000"/>
              </a:lnSpc>
              <a:spcBef>
                <a:spcPts val="360"/>
              </a:spcBef>
              <a:buClr>
                <a:srgbClr val="000000"/>
              </a:buClr>
              <a:buFont typeface="Arial"/>
              <a:buChar char="»"/>
            </a:pPr>
            <a:r>
              <a:rPr b="0" lang="ko-KR" sz="1800" spc="-1" strike="noStrike">
                <a:solidFill>
                  <a:srgbClr val="000000"/>
                </a:solidFill>
                <a:latin typeface="Arial"/>
                <a:ea typeface="ＭＳ Ｐゴシック"/>
              </a:rPr>
              <a:t>다섯째 수준</a:t>
            </a:r>
            <a:endParaRPr b="0" lang="en-US" sz="1800" spc="-1" strike="noStrike">
              <a:solidFill>
                <a:srgbClr val="000000"/>
              </a:solidFill>
              <a:latin typeface="Arial"/>
            </a:endParaRPr>
          </a:p>
        </p:txBody>
      </p:sp>
      <p:sp>
        <p:nvSpPr>
          <p:cNvPr id="99" name="PlaceHolder 9"/>
          <p:cNvSpPr>
            <a:spLocks noGrp="1"/>
          </p:cNvSpPr>
          <p:nvPr>
            <p:ph type="dt"/>
          </p:nvPr>
        </p:nvSpPr>
        <p:spPr>
          <a:xfrm>
            <a:off x="6098760" y="6251400"/>
            <a:ext cx="2667960" cy="365040"/>
          </a:xfrm>
          <a:prstGeom prst="rect">
            <a:avLst/>
          </a:prstGeom>
        </p:spPr>
        <p:txBody>
          <a:bodyPr anchor="ctr">
            <a:noAutofit/>
          </a:bodyPr>
          <a:p>
            <a:pPr>
              <a:lnSpc>
                <a:spcPct val="100000"/>
              </a:lnSpc>
              <a:tabLst>
                <a:tab algn="l" pos="0"/>
              </a:tabLst>
            </a:pPr>
            <a:fld id="{C01DEAB2-2120-43F9-9FE9-24B97A9872C9}" type="datetime1">
              <a:rPr b="0" lang="en-GB" sz="1400" spc="-1" strike="noStrike">
                <a:solidFill>
                  <a:srgbClr val="2a2d6c"/>
                </a:solidFill>
                <a:latin typeface="Tw Cen MT"/>
                <a:ea typeface="ＭＳ Ｐゴシック"/>
              </a:rPr>
              <a:t>25/02/2021</a:t>
            </a:fld>
            <a:endParaRPr b="0" lang="en-US" sz="1400" spc="-1" strike="noStrike">
              <a:latin typeface="나눔명조"/>
            </a:endParaRPr>
          </a:p>
        </p:txBody>
      </p:sp>
      <p:sp>
        <p:nvSpPr>
          <p:cNvPr id="100" name="PlaceHolder 10"/>
          <p:cNvSpPr>
            <a:spLocks noGrp="1"/>
          </p:cNvSpPr>
          <p:nvPr>
            <p:ph type="ftr"/>
          </p:nvPr>
        </p:nvSpPr>
        <p:spPr>
          <a:xfrm>
            <a:off x="609840" y="6251400"/>
            <a:ext cx="5423400" cy="365040"/>
          </a:xfrm>
          <a:prstGeom prst="rect">
            <a:avLst/>
          </a:prstGeom>
        </p:spPr>
        <p:txBody>
          <a:bodyPr anchor="ctr">
            <a:noAutofit/>
          </a:bodyPr>
          <a:p>
            <a:endParaRPr b="0" lang="en-US" sz="2400" spc="-1" strike="noStrike">
              <a:latin typeface="나눔명조"/>
            </a:endParaRPr>
          </a:p>
        </p:txBody>
      </p:sp>
      <p:sp>
        <p:nvSpPr>
          <p:cNvPr id="101" name="PlaceHolder 11"/>
          <p:cNvSpPr>
            <a:spLocks noGrp="1"/>
          </p:cNvSpPr>
          <p:nvPr>
            <p:ph type="sldNum"/>
          </p:nvPr>
        </p:nvSpPr>
        <p:spPr>
          <a:xfrm>
            <a:off x="0" y="1272240"/>
            <a:ext cx="533160" cy="244080"/>
          </a:xfrm>
          <a:prstGeom prst="rect">
            <a:avLst/>
          </a:prstGeom>
        </p:spPr>
        <p:txBody>
          <a:bodyPr anchor="ctr">
            <a:noAutofit/>
          </a:bodyPr>
          <a:p>
            <a:pPr algn="ctr">
              <a:lnSpc>
                <a:spcPct val="100000"/>
              </a:lnSpc>
              <a:tabLst>
                <a:tab algn="l" pos="0"/>
              </a:tabLst>
            </a:pPr>
            <a:fld id="{1EC49624-E560-460A-ABA0-CA67B955C608}" type="slidenum">
              <a:rPr b="1" lang="en-GB" sz="1400" spc="-1" strike="noStrike">
                <a:solidFill>
                  <a:srgbClr val="ffffff"/>
                </a:solidFill>
                <a:latin typeface="Tw Cen MT"/>
                <a:ea typeface="ＭＳ Ｐゴシック"/>
              </a:rPr>
              <a:t>&lt;숫자&gt;</a:t>
            </a:fld>
            <a:endParaRPr b="0" lang="en-US" sz="1400" spc="-1" strike="noStrike">
              <a:latin typeface="나눔명조"/>
            </a:endParaRPr>
          </a:p>
        </p:txBody>
      </p:sp>
    </p:spTree>
  </p:cSld>
  <p:clrMap bg1="lt1" bg2="lt2" tx1="dk1" tx2="dk2" accent1="accent1" accent2="accent2" accent3="accent3" accent4="accent4" accent5="accent5" accent6="accent6" hlink="hlink" folHlink="folHlink"/>
  <p:sldLayoutIdLst>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11.xml"/>
</Relationships>
</file>

<file path=ppt/slides/_rels/slide2.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 Id="rId3" Type="http://schemas.openxmlformats.org/officeDocument/2006/relationships/image" Target="../media/image3.png"/><Relationship Id="rId4" Type="http://schemas.openxmlformats.org/officeDocument/2006/relationships/hyperlink" Target="http://www.idea.int/" TargetMode="External"/><Relationship Id="rId5" Type="http://schemas.openxmlformats.org/officeDocument/2006/relationships/slideLayout" Target="../slideLayouts/slideLayout23.xml"/>
</Relationships>
</file>

<file path=ppt/slides/_rels/slide3.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5.png"/><Relationship Id="rId3" Type="http://schemas.openxmlformats.org/officeDocument/2006/relationships/slideLayout" Target="../slideLayouts/slideLayout35.xml"/>
</Relationships>
</file>

<file path=ppt/slides/_rels/slide4.xml.rels><?xml version="1.0" encoding="UTF-8"?>
<Relationships xmlns="http://schemas.openxmlformats.org/package/2006/relationships"><Relationship Id="rId1" Type="http://schemas.openxmlformats.org/officeDocument/2006/relationships/image" Target="../media/image6.png"/><Relationship Id="rId2" Type="http://schemas.openxmlformats.org/officeDocument/2006/relationships/image" Target="../media/image7.png"/><Relationship Id="rId3" Type="http://schemas.openxmlformats.org/officeDocument/2006/relationships/slideLayout" Target="../slideLayouts/slideLayout35.xml"/>
</Relationships>
</file>

<file path=ppt/slides/_rels/slide5.xml.rels><?xml version="1.0" encoding="UTF-8"?>
<Relationships xmlns="http://schemas.openxmlformats.org/package/2006/relationships"><Relationship Id="rId1" Type="http://schemas.openxmlformats.org/officeDocument/2006/relationships/image" Target="../media/image8.png"/><Relationship Id="rId2" Type="http://schemas.openxmlformats.org/officeDocument/2006/relationships/image" Target="../media/image9.png"/><Relationship Id="rId3" Type="http://schemas.openxmlformats.org/officeDocument/2006/relationships/slideLayout" Target="../slideLayouts/slideLayout35.xml"/>
</Relationships>
</file>

<file path=ppt/slides/_rels/slide6.xml.rels><?xml version="1.0" encoding="UTF-8"?>
<Relationships xmlns="http://schemas.openxmlformats.org/package/2006/relationships"><Relationship Id="rId1" Type="http://schemas.openxmlformats.org/officeDocument/2006/relationships/image" Target="../media/image10.png"/><Relationship Id="rId2" Type="http://schemas.openxmlformats.org/officeDocument/2006/relationships/image" Target="../media/image11.png"/><Relationship Id="rId3" Type="http://schemas.openxmlformats.org/officeDocument/2006/relationships/slideLayout" Target="../slideLayouts/slideLayout35.xml"/>
</Relationships>
</file>

<file path=ppt/slides/_rels/slide7.xml.rels><?xml version="1.0" encoding="UTF-8"?>
<Relationships xmlns="http://schemas.openxmlformats.org/package/2006/relationships"><Relationship Id="rId1" Type="http://schemas.openxmlformats.org/officeDocument/2006/relationships/image" Target="../media/image12.png"/><Relationship Id="rId2" Type="http://schemas.openxmlformats.org/officeDocument/2006/relationships/image" Target="../media/image13.png"/><Relationship Id="rId3" Type="http://schemas.openxmlformats.org/officeDocument/2006/relationships/slideLayout" Target="../slideLayouts/slideLayout35.xml"/>
</Relationships>
</file>

<file path=ppt/slides/_rels/slide8.xml.rels><?xml version="1.0" encoding="UTF-8"?>
<Relationships xmlns="http://schemas.openxmlformats.org/package/2006/relationships"><Relationship Id="rId1" Type="http://schemas.openxmlformats.org/officeDocument/2006/relationships/image" Target="../media/image14.png"/><Relationship Id="rId2" Type="http://schemas.openxmlformats.org/officeDocument/2006/relationships/image" Target="../media/image15.jpeg"/><Relationship Id="rId3" Type="http://schemas.openxmlformats.org/officeDocument/2006/relationships/slideLayout" Target="../slideLayouts/slideLayout23.xml"/>
</Relationships>
</file>

<file path=ppt/slides/_rels/slide9.xml.rels><?xml version="1.0" encoding="UTF-8"?>
<Relationships xmlns="http://schemas.openxmlformats.org/package/2006/relationships"><Relationship Id="rId1" Type="http://schemas.openxmlformats.org/officeDocument/2006/relationships/image" Target="../media/image16.png"/><Relationship Id="rId2" Type="http://schemas.openxmlformats.org/officeDocument/2006/relationships/slideLayout" Target="../slideLayouts/slideLayout35.xml"/>
</Relationships>
</file>

<file path=ppt/slides/_rels/slide10.xml.rels><?xml version="1.0" encoding="UTF-8"?>
<Relationships xmlns="http://schemas.openxmlformats.org/package/2006/relationships"><Relationship Id="rId1" Type="http://schemas.openxmlformats.org/officeDocument/2006/relationships/image" Target="../media/image17.jpeg"/><Relationship Id="rId2" Type="http://schemas.openxmlformats.org/officeDocument/2006/relationships/image" Target="../media/image18.png"/><Relationship Id="rId3" Type="http://schemas.openxmlformats.org/officeDocument/2006/relationships/slideLayout" Target="../slideLayouts/slideLayout23.xml"/>
</Relationships>
</file>

<file path=ppt/slides/_rels/slide11.xml.rels><?xml version="1.0" encoding="UTF-8"?>
<Relationships xmlns="http://schemas.openxmlformats.org/package/2006/relationships"><Relationship Id="rId1" Type="http://schemas.openxmlformats.org/officeDocument/2006/relationships/image" Target="../media/image19.png"/><Relationship Id="rId2" Type="http://schemas.openxmlformats.org/officeDocument/2006/relationships/image" Target="../media/image20.png"/><Relationship Id="rId3" Type="http://schemas.openxmlformats.org/officeDocument/2006/relationships/slideLayout" Target="../slideLayouts/slideLayout23.xml"/>
</Relationships>
</file>

<file path=ppt/slides/_rels/slide12.xml.rels><?xml version="1.0" encoding="UTF-8"?>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slideLayout" Target="../slideLayouts/slideLayout23.xml"/>
</Relationships>
</file>

<file path=ppt/slides/_rels/slide13.xml.rels><?xml version="1.0" encoding="UTF-8"?>
<Relationships xmlns="http://schemas.openxmlformats.org/package/2006/relationships"><Relationship Id="rId1" Type="http://schemas.openxmlformats.org/officeDocument/2006/relationships/image" Target="../media/image23.png"/><Relationship Id="rId2" Type="http://schemas.openxmlformats.org/officeDocument/2006/relationships/slideLayout" Target="../slideLayouts/slideLayout35.xml"/>
</Relationships>
</file>

<file path=ppt/slides/_rels/slide14.xml.rels><?xml version="1.0" encoding="UTF-8"?>
<Relationships xmlns="http://schemas.openxmlformats.org/package/2006/relationships"><Relationship Id="rId1" Type="http://schemas.openxmlformats.org/officeDocument/2006/relationships/image" Target="../media/image24.png"/><Relationship Id="rId2" Type="http://schemas.openxmlformats.org/officeDocument/2006/relationships/image" Target="../media/image25.png"/><Relationship Id="rId3" Type="http://schemas.openxmlformats.org/officeDocument/2006/relationships/slideLayout" Target="../slideLayouts/slideLayout23.xml"/>
</Relationships>
</file>

<file path=ppt/slides/_rels/slide15.xml.rels><?xml version="1.0" encoding="UTF-8"?>
<Relationships xmlns="http://schemas.openxmlformats.org/package/2006/relationships"><Relationship Id="rId1" Type="http://schemas.openxmlformats.org/officeDocument/2006/relationships/image" Target="../media/image26.png"/><Relationship Id="rId2" Type="http://schemas.openxmlformats.org/officeDocument/2006/relationships/image" Target="../media/image27.png"/><Relationship Id="rId3" Type="http://schemas.openxmlformats.org/officeDocument/2006/relationships/slideLayout" Target="../slideLayouts/slideLayout23.xml"/>
</Relationships>
</file>

<file path=ppt/slides/_rels/slide16.xml.rels><?xml version="1.0" encoding="UTF-8"?>
<Relationships xmlns="http://schemas.openxmlformats.org/package/2006/relationships"><Relationship Id="rId1" Type="http://schemas.openxmlformats.org/officeDocument/2006/relationships/image" Target="../media/image28.png"/><Relationship Id="rId2" Type="http://schemas.openxmlformats.org/officeDocument/2006/relationships/slideLayout" Target="../slideLayouts/slideLayout35.xml"/>
</Relationships>
</file>

<file path=ppt/slides/_rels/slide17.xml.rels><?xml version="1.0" encoding="UTF-8"?>
<Relationships xmlns="http://schemas.openxmlformats.org/package/2006/relationships"><Relationship Id="rId1" Type="http://schemas.openxmlformats.org/officeDocument/2006/relationships/image" Target="../media/image29.png"/><Relationship Id="rId2" Type="http://schemas.openxmlformats.org/officeDocument/2006/relationships/slideLayout" Target="../slideLayouts/slideLayout35.xml"/>
</Relationships>
</file>

<file path=ppt/slides/_rels/slide18.xml.rels><?xml version="1.0" encoding="UTF-8"?>
<Relationships xmlns="http://schemas.openxmlformats.org/package/2006/relationships"><Relationship Id="rId1" Type="http://schemas.openxmlformats.org/officeDocument/2006/relationships/image" Target="../media/image30.png"/><Relationship Id="rId2" Type="http://schemas.openxmlformats.org/officeDocument/2006/relationships/slideLayout" Target="../slideLayouts/slideLayout35.xml"/>
</Relationships>
</file>

<file path=ppt/slides/_rels/slide19.xml.rels><?xml version="1.0" encoding="UTF-8"?>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35.xml"/>
</Relationships>
</file>

<file path=ppt/slides/_rels/slide20.xml.rels><?xml version="1.0" encoding="UTF-8"?>
<Relationships xmlns="http://schemas.openxmlformats.org/package/2006/relationships"><Relationship Id="rId1" Type="http://schemas.openxmlformats.org/officeDocument/2006/relationships/slideLayout" Target="../slideLayouts/slideLayout11.xml"/>
</Relationships>
</file>

<file path=ppt/slides/_rels/slide21.xml.rels><?xml version="1.0" encoding="UTF-8"?>
<Relationships xmlns="http://schemas.openxmlformats.org/package/2006/relationships"><Relationship Id="rId1" Type="http://schemas.openxmlformats.org/officeDocument/2006/relationships/hyperlink" Target="mailto:rafendidjamin@gmail.com" TargetMode="External"/><Relationship Id="rId2" Type="http://schemas.openxmlformats.org/officeDocument/2006/relationships/slideLayout" Target="../slideLayouts/slideLayout35.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8" name="CustomShape 1"/>
          <p:cNvSpPr/>
          <p:nvPr/>
        </p:nvSpPr>
        <p:spPr>
          <a:xfrm>
            <a:off x="686160" y="1296000"/>
            <a:ext cx="7775640" cy="1829160"/>
          </a:xfrm>
          <a:prstGeom prst="rect">
            <a:avLst/>
          </a:prstGeom>
          <a:noFill/>
          <a:ln w="9360">
            <a:noFill/>
          </a:ln>
        </p:spPr>
        <p:style>
          <a:lnRef idx="0"/>
          <a:fillRef idx="0"/>
          <a:effectRef idx="0"/>
          <a:fontRef idx="minor"/>
        </p:style>
        <p:txBody>
          <a:bodyPr anchor="b">
            <a:noAutofit/>
          </a:bodyPr>
          <a:p>
            <a:pPr algn="ctr">
              <a:lnSpc>
                <a:spcPct val="100000"/>
              </a:lnSpc>
              <a:tabLst>
                <a:tab algn="l" pos="0"/>
              </a:tabLst>
            </a:pPr>
            <a:br/>
            <a:r>
              <a:rPr b="1" lang="en-US" sz="4000" spc="-1" strike="noStrike">
                <a:solidFill>
                  <a:srgbClr val="ffffff"/>
                </a:solidFill>
                <a:latin typeface="Tw Cen MT"/>
                <a:ea typeface="ＭＳ Ｐゴシック"/>
              </a:rPr>
              <a:t>Regional Governance for Human Rights and Development In Asia</a:t>
            </a:r>
            <a:br/>
            <a:endParaRPr b="0" lang="en-US" sz="4000" spc="-1" strike="noStrike">
              <a:latin typeface="나눔고딕"/>
            </a:endParaRPr>
          </a:p>
        </p:txBody>
      </p:sp>
      <p:sp>
        <p:nvSpPr>
          <p:cNvPr id="139" name="CustomShape 2"/>
          <p:cNvSpPr/>
          <p:nvPr/>
        </p:nvSpPr>
        <p:spPr>
          <a:xfrm>
            <a:off x="686160" y="3888000"/>
            <a:ext cx="8080560" cy="1753200"/>
          </a:xfrm>
          <a:prstGeom prst="rect">
            <a:avLst/>
          </a:prstGeom>
          <a:noFill/>
          <a:ln w="9360">
            <a:noFill/>
          </a:ln>
        </p:spPr>
        <p:style>
          <a:lnRef idx="0"/>
          <a:fillRef idx="0"/>
          <a:effectRef idx="0"/>
          <a:fontRef idx="minor"/>
        </p:style>
        <p:txBody>
          <a:bodyPr anchor="ctr">
            <a:noAutofit/>
          </a:bodyPr>
          <a:p>
            <a:pPr>
              <a:lnSpc>
                <a:spcPct val="80000"/>
              </a:lnSpc>
              <a:spcBef>
                <a:spcPts val="700"/>
              </a:spcBef>
              <a:tabLst>
                <a:tab algn="l" pos="0"/>
              </a:tabLst>
            </a:pPr>
            <a:r>
              <a:rPr b="1" lang="en-US" sz="2000" spc="-1" strike="noStrike">
                <a:solidFill>
                  <a:srgbClr val="ffc000"/>
                </a:solidFill>
                <a:latin typeface="Tw Cen MT"/>
                <a:ea typeface="ＭＳ Ｐゴシック"/>
              </a:rPr>
              <a:t>Rafendi Djamin</a:t>
            </a:r>
            <a:br/>
            <a:r>
              <a:rPr b="1" lang="en-US" sz="2000" spc="-1" strike="noStrike">
                <a:solidFill>
                  <a:srgbClr val="ffc000"/>
                </a:solidFill>
                <a:latin typeface="Tw Cen MT"/>
                <a:ea typeface="ＭＳ Ｐゴシック"/>
              </a:rPr>
              <a:t>Indonesian Representative to ASEAN Intergovernmental Commission on Human Rights (AICHR(</a:t>
            </a:r>
            <a:endParaRPr b="0" lang="en-US" sz="2000" spc="-1" strike="noStrike">
              <a:latin typeface="나눔고딕"/>
            </a:endParaRPr>
          </a:p>
          <a:p>
            <a:pPr>
              <a:lnSpc>
                <a:spcPct val="80000"/>
              </a:lnSpc>
              <a:spcBef>
                <a:spcPts val="700"/>
              </a:spcBef>
              <a:tabLst>
                <a:tab algn="l" pos="0"/>
              </a:tabLst>
            </a:pPr>
            <a:endParaRPr b="0" lang="en-US" sz="2000" spc="-1" strike="noStrike">
              <a:latin typeface="나눔고딕"/>
            </a:endParaRPr>
          </a:p>
          <a:p>
            <a:pPr algn="ctr">
              <a:lnSpc>
                <a:spcPct val="80000"/>
              </a:lnSpc>
              <a:spcBef>
                <a:spcPts val="700"/>
              </a:spcBef>
              <a:tabLst>
                <a:tab algn="l" pos="0"/>
              </a:tabLst>
            </a:pPr>
            <a:r>
              <a:rPr b="1" lang="en-US" sz="2000" spc="-1" strike="noStrike">
                <a:solidFill>
                  <a:srgbClr val="ffc000"/>
                </a:solidFill>
                <a:latin typeface="Tw Cen MT"/>
                <a:ea typeface="ＭＳ Ｐゴシック"/>
              </a:rPr>
              <a:t>Human rights and Development in Globalized World Conference</a:t>
            </a:r>
            <a:endParaRPr b="0" lang="en-US" sz="2000" spc="-1" strike="noStrike">
              <a:latin typeface="나눔고딕"/>
            </a:endParaRPr>
          </a:p>
          <a:p>
            <a:pPr algn="ctr">
              <a:lnSpc>
                <a:spcPct val="80000"/>
              </a:lnSpc>
              <a:spcBef>
                <a:spcPts val="700"/>
              </a:spcBef>
              <a:tabLst>
                <a:tab algn="l" pos="0"/>
              </a:tabLst>
            </a:pPr>
            <a:r>
              <a:rPr b="1" lang="en-US" sz="2000" spc="-1" strike="noStrike">
                <a:solidFill>
                  <a:srgbClr val="ffc000"/>
                </a:solidFill>
                <a:latin typeface="Tw Cen MT"/>
                <a:ea typeface="ＭＳ Ｐゴシック"/>
              </a:rPr>
              <a:t>Seoul National University, Seoul , 20 May 2013</a:t>
            </a:r>
            <a:endParaRPr b="0" lang="en-US" sz="2000" spc="-1" strike="noStrike">
              <a:latin typeface="나눔고딕"/>
            </a:endParaRPr>
          </a:p>
        </p:txBody>
      </p:sp>
    </p:spTree>
  </p:cSld>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40" name="" descr="http://www.senate.gov.pk/senate/manage/uploads/saarc3.jpg"/>
          <p:cNvPicPr/>
          <p:nvPr/>
        </p:nvPicPr>
        <p:blipFill>
          <a:blip r:embed="rId1"/>
          <a:stretch/>
        </p:blipFill>
        <p:spPr>
          <a:xfrm>
            <a:off x="4726440" y="4574160"/>
            <a:ext cx="2019960" cy="1425960"/>
          </a:xfrm>
          <a:prstGeom prst="rect">
            <a:avLst/>
          </a:prstGeom>
          <a:ln w="9360">
            <a:noFill/>
          </a:ln>
        </p:spPr>
      </p:pic>
      <p:pic>
        <p:nvPicPr>
          <p:cNvPr id="141" name="" descr="http://t0.gstatic.com/images?q=tbn:ANd9GcSGsdbZcP902BTkJtIznY_YYokFdWpq41uGSdi3IqDTvJVdhG_jHw"/>
          <p:cNvPicPr/>
          <p:nvPr/>
        </p:nvPicPr>
        <p:blipFill>
          <a:blip r:embed="rId2"/>
          <a:stretch/>
        </p:blipFill>
        <p:spPr>
          <a:xfrm>
            <a:off x="228600" y="4269240"/>
            <a:ext cx="2134080" cy="1987920"/>
          </a:xfrm>
          <a:prstGeom prst="rect">
            <a:avLst/>
          </a:prstGeom>
          <a:ln w="9360">
            <a:noFill/>
          </a:ln>
        </p:spPr>
      </p:pic>
      <p:sp>
        <p:nvSpPr>
          <p:cNvPr id="142" name="CustomShape 1"/>
          <p:cNvSpPr/>
          <p:nvPr/>
        </p:nvSpPr>
        <p:spPr>
          <a:xfrm>
            <a:off x="6784920" y="4497840"/>
            <a:ext cx="2363040" cy="2032560"/>
          </a:xfrm>
          <a:prstGeom prst="rect">
            <a:avLst/>
          </a:prstGeom>
          <a:noFill/>
          <a:ln w="9360">
            <a:noFill/>
          </a:ln>
        </p:spPr>
        <p:style>
          <a:lnRef idx="0"/>
          <a:fillRef idx="0"/>
          <a:effectRef idx="0"/>
          <a:fontRef idx="minor"/>
        </p:style>
        <p:txBody>
          <a:bodyPr>
            <a:noAutofit/>
          </a:bodyPr>
          <a:p>
            <a:pPr>
              <a:lnSpc>
                <a:spcPct val="100000"/>
              </a:lnSpc>
              <a:tabLst>
                <a:tab algn="l" pos="0"/>
              </a:tabLst>
            </a:pPr>
            <a:r>
              <a:rPr b="1" lang="en-US" sz="1800" spc="-1" strike="noStrike">
                <a:solidFill>
                  <a:srgbClr val="000000"/>
                </a:solidFill>
                <a:latin typeface="Calibri"/>
                <a:ea typeface="ＭＳ Ｐゴシック"/>
              </a:rPr>
              <a:t>SAARC: South Asian Association for Regional Cooperation, 1985</a:t>
            </a:r>
            <a:endParaRPr b="0" lang="en-US" sz="1800" spc="-1" strike="noStrike">
              <a:latin typeface="나눔고딕"/>
            </a:endParaRPr>
          </a:p>
          <a:p>
            <a:pPr>
              <a:lnSpc>
                <a:spcPct val="100000"/>
              </a:lnSpc>
              <a:tabLst>
                <a:tab algn="l" pos="0"/>
              </a:tabLst>
            </a:pPr>
            <a:r>
              <a:rPr b="1" lang="en-US" sz="1800" spc="-1" strike="noStrike">
                <a:solidFill>
                  <a:srgbClr val="000000"/>
                </a:solidFill>
                <a:latin typeface="Calibri"/>
                <a:ea typeface="ＭＳ Ｐゴシック"/>
              </a:rPr>
              <a:t>Population in  2009: 1,600,000,000</a:t>
            </a:r>
            <a:endParaRPr b="0" lang="en-US" sz="1800" spc="-1" strike="noStrike">
              <a:latin typeface="나눔고딕"/>
            </a:endParaRPr>
          </a:p>
          <a:p>
            <a:pPr>
              <a:lnSpc>
                <a:spcPct val="100000"/>
              </a:lnSpc>
              <a:tabLst>
                <a:tab algn="l" pos="0"/>
              </a:tabLst>
            </a:pPr>
            <a:endParaRPr b="0" lang="en-US" sz="1800" spc="-1" strike="noStrike">
              <a:latin typeface="나눔고딕"/>
            </a:endParaRPr>
          </a:p>
        </p:txBody>
      </p:sp>
      <p:pic>
        <p:nvPicPr>
          <p:cNvPr id="143" name="" descr=""/>
          <p:cNvPicPr/>
          <p:nvPr/>
        </p:nvPicPr>
        <p:blipFill>
          <a:blip r:embed="rId3"/>
          <a:stretch/>
        </p:blipFill>
        <p:spPr>
          <a:xfrm>
            <a:off x="152640" y="0"/>
            <a:ext cx="8156880" cy="4284720"/>
          </a:xfrm>
          <a:prstGeom prst="rect">
            <a:avLst/>
          </a:prstGeom>
          <a:ln w="9360">
            <a:noFill/>
          </a:ln>
        </p:spPr>
      </p:pic>
      <p:sp>
        <p:nvSpPr>
          <p:cNvPr id="144" name="CustomShape 2"/>
          <p:cNvSpPr/>
          <p:nvPr/>
        </p:nvSpPr>
        <p:spPr>
          <a:xfrm>
            <a:off x="2363400" y="4574160"/>
            <a:ext cx="2134080" cy="1200240"/>
          </a:xfrm>
          <a:prstGeom prst="rect">
            <a:avLst/>
          </a:prstGeom>
          <a:noFill/>
          <a:ln w="9360">
            <a:noFill/>
          </a:ln>
        </p:spPr>
        <p:style>
          <a:lnRef idx="0"/>
          <a:fillRef idx="0"/>
          <a:effectRef idx="0"/>
          <a:fontRef idx="minor"/>
        </p:style>
        <p:txBody>
          <a:bodyPr>
            <a:noAutofit/>
          </a:bodyPr>
          <a:p>
            <a:pPr>
              <a:lnSpc>
                <a:spcPct val="100000"/>
              </a:lnSpc>
              <a:tabLst>
                <a:tab algn="l" pos="0"/>
              </a:tabLst>
            </a:pPr>
            <a:r>
              <a:rPr b="1" lang="en-US" sz="1800" spc="-1" strike="noStrike">
                <a:solidFill>
                  <a:srgbClr val="000000"/>
                </a:solidFill>
                <a:latin typeface="Calibri"/>
                <a:ea typeface="ＭＳ Ｐゴシック"/>
              </a:rPr>
              <a:t>ASEAN: Southeast Asia Nations, 1967</a:t>
            </a:r>
            <a:endParaRPr b="0" lang="en-US" sz="1800" spc="-1" strike="noStrike">
              <a:latin typeface="나눔고딕"/>
            </a:endParaRPr>
          </a:p>
          <a:p>
            <a:pPr>
              <a:lnSpc>
                <a:spcPct val="100000"/>
              </a:lnSpc>
              <a:tabLst>
                <a:tab algn="l" pos="0"/>
              </a:tabLst>
            </a:pPr>
            <a:r>
              <a:rPr b="1" lang="en-US" sz="1800" spc="-1" strike="noStrike">
                <a:solidFill>
                  <a:srgbClr val="000000"/>
                </a:solidFill>
                <a:latin typeface="Calibri"/>
                <a:ea typeface="ＭＳ Ｐゴシック"/>
              </a:rPr>
              <a:t>Population in 2011: 602,658,000</a:t>
            </a:r>
            <a:endParaRPr b="0" lang="en-US" sz="1800" spc="-1" strike="noStrike">
              <a:latin typeface="나눔고딕"/>
            </a:endParaRPr>
          </a:p>
        </p:txBody>
      </p:sp>
      <p:sp>
        <p:nvSpPr>
          <p:cNvPr id="145" name="CustomShape 3"/>
          <p:cNvSpPr/>
          <p:nvPr/>
        </p:nvSpPr>
        <p:spPr>
          <a:xfrm>
            <a:off x="457560" y="3735360"/>
            <a:ext cx="2667960" cy="245880"/>
          </a:xfrm>
          <a:prstGeom prst="rect">
            <a:avLst/>
          </a:prstGeom>
          <a:noFill/>
          <a:ln w="9360">
            <a:noFill/>
          </a:ln>
        </p:spPr>
        <p:style>
          <a:lnRef idx="0"/>
          <a:fillRef idx="0"/>
          <a:effectRef idx="0"/>
          <a:fontRef idx="minor"/>
        </p:style>
        <p:txBody>
          <a:bodyPr>
            <a:noAutofit/>
          </a:bodyPr>
          <a:p>
            <a:pPr>
              <a:lnSpc>
                <a:spcPct val="100000"/>
              </a:lnSpc>
              <a:tabLst>
                <a:tab algn="l" pos="0"/>
              </a:tabLst>
            </a:pPr>
            <a:r>
              <a:rPr b="0" lang="en-US" sz="1000" spc="-1" strike="noStrike" u="sng">
                <a:solidFill>
                  <a:srgbClr val="118fbf"/>
                </a:solidFill>
                <a:uFillTx/>
                <a:latin typeface="Arial"/>
                <a:ea typeface="ＭＳ Ｐゴシック"/>
                <a:hlinkClick r:id="rId4"/>
              </a:rPr>
              <a:t>Picture : http://www.idea.int</a:t>
            </a:r>
            <a:endParaRPr b="0" lang="en-US" sz="1000" spc="-1" strike="noStrike">
              <a:latin typeface="나눔고딕"/>
            </a:endParaRPr>
          </a:p>
        </p:txBody>
      </p:sp>
    </p:spTree>
  </p:cSld>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46" name="" descr="http://upload.wikimedia.org/wikipedia/en/thumb/e/e0/SAARC_Logo.svg/175px-SAARC_Logo.svg.png"/>
          <p:cNvPicPr/>
          <p:nvPr/>
        </p:nvPicPr>
        <p:blipFill>
          <a:blip r:embed="rId1"/>
          <a:stretch/>
        </p:blipFill>
        <p:spPr>
          <a:xfrm>
            <a:off x="6946920" y="0"/>
            <a:ext cx="2201040" cy="2286720"/>
          </a:xfrm>
          <a:prstGeom prst="rect">
            <a:avLst/>
          </a:prstGeom>
          <a:ln w="9360">
            <a:noFill/>
          </a:ln>
        </p:spPr>
      </p:pic>
      <p:sp>
        <p:nvSpPr>
          <p:cNvPr id="147" name="TextShape 1"/>
          <p:cNvSpPr txBox="1"/>
          <p:nvPr/>
        </p:nvSpPr>
        <p:spPr>
          <a:xfrm>
            <a:off x="152640" y="228600"/>
            <a:ext cx="7165800" cy="990720"/>
          </a:xfrm>
          <a:prstGeom prst="rect">
            <a:avLst/>
          </a:prstGeom>
          <a:noFill/>
          <a:ln w="9360">
            <a:noFill/>
          </a:ln>
        </p:spPr>
        <p:txBody>
          <a:bodyPr anchor="ctr">
            <a:noAutofit/>
          </a:bodyPr>
          <a:p>
            <a:pPr>
              <a:lnSpc>
                <a:spcPct val="100000"/>
              </a:lnSpc>
              <a:tabLst>
                <a:tab algn="l" pos="0"/>
              </a:tabLst>
            </a:pPr>
            <a:r>
              <a:rPr b="1" lang="en-US" sz="3200" spc="-1" strike="noStrike">
                <a:solidFill>
                  <a:srgbClr val="2a2d6c"/>
                </a:solidFill>
                <a:latin typeface="Tw Cen MT"/>
                <a:ea typeface="ＭＳ Ｐゴシック"/>
              </a:rPr>
              <a:t>SAARC (The South Asian Association for Regional Cooperation) </a:t>
            </a:r>
            <a:endParaRPr b="0" lang="en-US" sz="3200" spc="-1" strike="noStrike">
              <a:solidFill>
                <a:srgbClr val="000000"/>
              </a:solidFill>
              <a:latin typeface="Arial"/>
            </a:endParaRPr>
          </a:p>
        </p:txBody>
      </p:sp>
      <p:sp>
        <p:nvSpPr>
          <p:cNvPr id="148" name="CustomShape 2"/>
          <p:cNvSpPr/>
          <p:nvPr/>
        </p:nvSpPr>
        <p:spPr>
          <a:xfrm>
            <a:off x="613080" y="1600920"/>
            <a:ext cx="8156880" cy="4497480"/>
          </a:xfrm>
          <a:prstGeom prst="rect">
            <a:avLst/>
          </a:prstGeom>
          <a:noFill/>
          <a:ln w="9360">
            <a:noFill/>
          </a:ln>
        </p:spPr>
        <p:style>
          <a:lnRef idx="0"/>
          <a:fillRef idx="0"/>
          <a:effectRef idx="0"/>
          <a:fontRef idx="minor"/>
        </p:style>
        <p:txBody>
          <a:bodyPr>
            <a:noAutofit/>
          </a:bodyPr>
          <a:p>
            <a:pPr marL="335160" indent="-334800">
              <a:lnSpc>
                <a:spcPct val="100000"/>
              </a:lnSpc>
              <a:spcBef>
                <a:spcPts val="700"/>
              </a:spcBef>
              <a:buClr>
                <a:srgbClr val="c77d00"/>
              </a:buClr>
              <a:buSzPct val="60000"/>
              <a:buFont typeface="Wingdings" charset="2"/>
              <a:buChar char=""/>
            </a:pPr>
            <a:r>
              <a:rPr b="0" lang="en-GB" sz="2900" spc="-1" strike="noStrike">
                <a:solidFill>
                  <a:srgbClr val="000000"/>
                </a:solidFill>
                <a:latin typeface="Tw Cen MT"/>
                <a:ea typeface="ＭＳ Ｐゴシック"/>
              </a:rPr>
              <a:t>Established in 1985 (SAARC Charter of 1985)</a:t>
            </a:r>
            <a:endParaRPr b="0" lang="en-US" sz="2900" spc="-1" strike="noStrike">
              <a:latin typeface="나눔고딕"/>
            </a:endParaRPr>
          </a:p>
          <a:p>
            <a:pPr marL="335160" indent="-334800">
              <a:lnSpc>
                <a:spcPct val="100000"/>
              </a:lnSpc>
              <a:spcBef>
                <a:spcPts val="700"/>
              </a:spcBef>
              <a:buClr>
                <a:srgbClr val="c77d00"/>
              </a:buClr>
              <a:buSzPct val="60000"/>
              <a:buFont typeface="Wingdings" charset="2"/>
              <a:buChar char=""/>
            </a:pPr>
            <a:r>
              <a:rPr b="0" lang="en-GB" sz="2900" spc="-1" strike="noStrike">
                <a:solidFill>
                  <a:srgbClr val="000000"/>
                </a:solidFill>
                <a:latin typeface="Tw Cen MT"/>
                <a:ea typeface="ＭＳ Ｐゴシック"/>
              </a:rPr>
              <a:t>8 members, 9 observers, 3 potential future m</a:t>
            </a:r>
            <a:r>
              <a:rPr b="0" lang="en-GB" sz="2900" spc="-1" strike="noStrike">
                <a:solidFill>
                  <a:srgbClr val="000000"/>
                </a:solidFill>
                <a:latin typeface="Tw Cen MT"/>
                <a:ea typeface="ＭＳ Ｐゴシック"/>
              </a:rPr>
              <a:t>embers (China, Russia, Myanmar)</a:t>
            </a:r>
            <a:endParaRPr b="0" lang="en-US" sz="2900" spc="-1" strike="noStrike">
              <a:latin typeface="나눔고딕"/>
            </a:endParaRPr>
          </a:p>
          <a:p>
            <a:pPr marL="335160" indent="-334800">
              <a:lnSpc>
                <a:spcPct val="100000"/>
              </a:lnSpc>
              <a:spcBef>
                <a:spcPts val="700"/>
              </a:spcBef>
              <a:buClr>
                <a:srgbClr val="c77d00"/>
              </a:buClr>
              <a:buSzPct val="60000"/>
              <a:buFont typeface="Wingdings" charset="2"/>
              <a:buChar char=""/>
            </a:pPr>
            <a:r>
              <a:rPr b="0" lang="en-GB" sz="2900" spc="-1" strike="noStrike">
                <a:solidFill>
                  <a:srgbClr val="000000"/>
                </a:solidFill>
                <a:latin typeface="Tw Cen MT"/>
                <a:ea typeface="ＭＳ Ｐゴシック"/>
              </a:rPr>
              <a:t>A socio-economic grouping with main purpose to "promote the well-being" of the people of SA</a:t>
            </a:r>
            <a:endParaRPr b="0" lang="en-US" sz="2900" spc="-1" strike="noStrike">
              <a:latin typeface="나눔고딕"/>
            </a:endParaRPr>
          </a:p>
          <a:p>
            <a:pPr marL="335160" indent="-334800">
              <a:lnSpc>
                <a:spcPct val="100000"/>
              </a:lnSpc>
              <a:spcBef>
                <a:spcPts val="700"/>
              </a:spcBef>
              <a:buClr>
                <a:srgbClr val="c77d00"/>
              </a:buClr>
              <a:buSzPct val="60000"/>
              <a:buFont typeface="Wingdings" charset="2"/>
              <a:buChar char=""/>
            </a:pPr>
            <a:r>
              <a:rPr b="0" lang="en-GB" sz="2900" spc="-1" strike="noStrike">
                <a:solidFill>
                  <a:srgbClr val="000000"/>
                </a:solidFill>
                <a:latin typeface="Tw Cen MT"/>
                <a:ea typeface="ＭＳ Ｐゴシック"/>
              </a:rPr>
              <a:t>SAARC Charter of Democracy adopted in 2011</a:t>
            </a:r>
            <a:endParaRPr b="0" lang="en-US" sz="2900" spc="-1" strike="noStrike">
              <a:latin typeface="나눔고딕"/>
            </a:endParaRPr>
          </a:p>
          <a:p>
            <a:pPr marL="335160" indent="-334800">
              <a:lnSpc>
                <a:spcPct val="100000"/>
              </a:lnSpc>
              <a:spcBef>
                <a:spcPts val="700"/>
              </a:spcBef>
              <a:buClr>
                <a:srgbClr val="c77d00"/>
              </a:buClr>
              <a:buSzPct val="60000"/>
              <a:buFont typeface="Wingdings" charset="2"/>
              <a:buChar char=""/>
            </a:pPr>
            <a:r>
              <a:rPr b="0" lang="en-GB" sz="2900" spc="-1" strike="noStrike">
                <a:solidFill>
                  <a:srgbClr val="000000"/>
                </a:solidFill>
                <a:latin typeface="Tw Cen MT"/>
                <a:ea typeface="ＭＳ Ｐゴシック"/>
              </a:rPr>
              <a:t>SAARC Social Charter adopted in 2004</a:t>
            </a:r>
            <a:endParaRPr b="0" lang="en-US" sz="2900" spc="-1" strike="noStrike">
              <a:latin typeface="나눔고딕"/>
            </a:endParaRPr>
          </a:p>
          <a:p>
            <a:pPr marL="335160" indent="-334800">
              <a:lnSpc>
                <a:spcPct val="100000"/>
              </a:lnSpc>
              <a:spcBef>
                <a:spcPts val="700"/>
              </a:spcBef>
              <a:buClr>
                <a:srgbClr val="c77d00"/>
              </a:buClr>
              <a:buSzPct val="60000"/>
              <a:buFont typeface="Wingdings" charset="2"/>
              <a:buChar char=""/>
            </a:pPr>
            <a:r>
              <a:rPr b="0" lang="en-GB" sz="2900" spc="-1" strike="noStrike">
                <a:solidFill>
                  <a:srgbClr val="000000"/>
                </a:solidFill>
                <a:latin typeface="Tw Cen MT"/>
                <a:ea typeface="ＭＳ Ｐゴシック"/>
              </a:rPr>
              <a:t>SAARC Development Goals (SDGs) was setup in 2004  to achieve MDGs by 2015</a:t>
            </a:r>
            <a:endParaRPr b="0" lang="en-US" sz="2900" spc="-1" strike="noStrike">
              <a:latin typeface="나눔고딕"/>
            </a:endParaRPr>
          </a:p>
        </p:txBody>
      </p:sp>
      <p:pic>
        <p:nvPicPr>
          <p:cNvPr id="149" name="" descr=""/>
          <p:cNvPicPr/>
          <p:nvPr/>
        </p:nvPicPr>
        <p:blipFill>
          <a:blip r:embed="rId2"/>
          <a:stretch/>
        </p:blipFill>
        <p:spPr>
          <a:xfrm>
            <a:off x="686160" y="6022440"/>
            <a:ext cx="7851960" cy="534960"/>
          </a:xfrm>
          <a:prstGeom prst="rect">
            <a:avLst/>
          </a:prstGeom>
          <a:ln w="9360">
            <a:noFill/>
          </a:ln>
        </p:spPr>
      </p:pic>
    </p:spTree>
  </p:cSld>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50" name="" descr="http://upload.wikimedia.org/wikipedia/en/thumb/e/e0/SAARC_Logo.svg/175px-SAARC_Logo.svg.png"/>
          <p:cNvPicPr/>
          <p:nvPr/>
        </p:nvPicPr>
        <p:blipFill>
          <a:blip r:embed="rId1"/>
          <a:stretch/>
        </p:blipFill>
        <p:spPr>
          <a:xfrm>
            <a:off x="6946920" y="0"/>
            <a:ext cx="2201040" cy="2286720"/>
          </a:xfrm>
          <a:prstGeom prst="rect">
            <a:avLst/>
          </a:prstGeom>
          <a:ln w="9360">
            <a:noFill/>
          </a:ln>
        </p:spPr>
      </p:pic>
      <p:sp>
        <p:nvSpPr>
          <p:cNvPr id="151" name="TextShape 1"/>
          <p:cNvSpPr txBox="1"/>
          <p:nvPr/>
        </p:nvSpPr>
        <p:spPr>
          <a:xfrm>
            <a:off x="609840" y="273240"/>
            <a:ext cx="8080560" cy="870120"/>
          </a:xfrm>
          <a:prstGeom prst="rect">
            <a:avLst/>
          </a:prstGeom>
          <a:noFill/>
          <a:ln w="9360">
            <a:noFill/>
          </a:ln>
        </p:spPr>
        <p:txBody>
          <a:bodyPr anchor="ctr">
            <a:noAutofit/>
          </a:bodyPr>
          <a:p>
            <a:pPr>
              <a:lnSpc>
                <a:spcPct val="100000"/>
              </a:lnSpc>
              <a:tabLst>
                <a:tab algn="l" pos="0"/>
              </a:tabLst>
            </a:pPr>
            <a:r>
              <a:rPr b="0" lang="en-GB" sz="4400" spc="-1" strike="noStrike">
                <a:solidFill>
                  <a:srgbClr val="2a2d6c"/>
                </a:solidFill>
                <a:latin typeface="Tw Cen MT"/>
                <a:ea typeface="ＭＳ Ｐゴシック"/>
              </a:rPr>
              <a:t>SAARC Social Charter, 2004</a:t>
            </a:r>
            <a:endParaRPr b="0" lang="en-US" sz="4400" spc="-1" strike="noStrike">
              <a:solidFill>
                <a:srgbClr val="000000"/>
              </a:solidFill>
              <a:latin typeface="Arial"/>
            </a:endParaRPr>
          </a:p>
        </p:txBody>
      </p:sp>
      <p:sp>
        <p:nvSpPr>
          <p:cNvPr id="152" name="CustomShape 2"/>
          <p:cNvSpPr/>
          <p:nvPr/>
        </p:nvSpPr>
        <p:spPr>
          <a:xfrm>
            <a:off x="2363400" y="1524600"/>
            <a:ext cx="6784560" cy="4955040"/>
          </a:xfrm>
          <a:prstGeom prst="rect">
            <a:avLst/>
          </a:prstGeom>
          <a:noFill/>
          <a:ln w="9360">
            <a:noFill/>
          </a:ln>
        </p:spPr>
        <p:style>
          <a:lnRef idx="0"/>
          <a:fillRef idx="0"/>
          <a:effectRef idx="0"/>
          <a:fontRef idx="minor"/>
        </p:style>
        <p:txBody>
          <a:bodyPr>
            <a:noAutofit/>
          </a:bodyPr>
          <a:p>
            <a:pPr marL="335160" indent="-334800">
              <a:lnSpc>
                <a:spcPct val="100000"/>
              </a:lnSpc>
              <a:spcBef>
                <a:spcPts val="700"/>
              </a:spcBef>
              <a:buClr>
                <a:srgbClr val="c77d00"/>
              </a:buClr>
              <a:buSzPct val="60000"/>
              <a:buFont typeface="Wingdings" charset="2"/>
              <a:buChar char=""/>
            </a:pPr>
            <a:r>
              <a:rPr b="0" lang="en-US" sz="2000" spc="-1" strike="noStrike">
                <a:solidFill>
                  <a:srgbClr val="000000"/>
                </a:solidFill>
                <a:latin typeface="Tw Cen MT"/>
                <a:ea typeface="ＭＳ Ｐゴシック"/>
              </a:rPr>
              <a:t>Signed  in Islamabad Summit in 2004</a:t>
            </a:r>
            <a:endParaRPr b="0" lang="en-US" sz="2000" spc="-1" strike="noStrike">
              <a:latin typeface="나눔고딕"/>
            </a:endParaRPr>
          </a:p>
          <a:p>
            <a:pPr marL="335160" indent="-334800">
              <a:lnSpc>
                <a:spcPct val="100000"/>
              </a:lnSpc>
              <a:spcBef>
                <a:spcPts val="700"/>
              </a:spcBef>
              <a:buClr>
                <a:srgbClr val="c77d00"/>
              </a:buClr>
              <a:buSzPct val="60000"/>
              <a:buFont typeface="Wingdings" charset="2"/>
              <a:buChar char=""/>
            </a:pPr>
            <a:r>
              <a:rPr b="0" lang="en-US" sz="2000" spc="-1" strike="noStrike">
                <a:solidFill>
                  <a:srgbClr val="000000"/>
                </a:solidFill>
                <a:latin typeface="Tw Cen MT"/>
                <a:ea typeface="ＭＳ Ｐゴシック"/>
              </a:rPr>
              <a:t>Envisages action in the areas of </a:t>
            </a:r>
            <a:endParaRPr b="0" lang="en-US" sz="2000" spc="-1" strike="noStrike">
              <a:latin typeface="나눔고딕"/>
            </a:endParaRPr>
          </a:p>
          <a:p>
            <a:pPr lvl="1" marL="671760" indent="-286200">
              <a:lnSpc>
                <a:spcPct val="100000"/>
              </a:lnSpc>
              <a:spcBef>
                <a:spcPts val="550"/>
              </a:spcBef>
              <a:buClr>
                <a:srgbClr val="e0b602"/>
              </a:buClr>
              <a:buSzPct val="70000"/>
              <a:buFont typeface="Wingdings 2" charset="2"/>
              <a:buChar char=""/>
            </a:pPr>
            <a:r>
              <a:rPr b="0" lang="en-US" sz="2000" spc="-1" strike="noStrike">
                <a:solidFill>
                  <a:srgbClr val="000000"/>
                </a:solidFill>
                <a:latin typeface="Tw Cen MT"/>
                <a:ea typeface="ＭＳ Ｐゴシック"/>
              </a:rPr>
              <a:t>poverty alleviation</a:t>
            </a:r>
            <a:endParaRPr b="0" lang="en-US" sz="2000" spc="-1" strike="noStrike">
              <a:latin typeface="나눔고딕"/>
            </a:endParaRPr>
          </a:p>
          <a:p>
            <a:pPr lvl="1" marL="671760" indent="-286200">
              <a:lnSpc>
                <a:spcPct val="100000"/>
              </a:lnSpc>
              <a:spcBef>
                <a:spcPts val="550"/>
              </a:spcBef>
              <a:buClr>
                <a:srgbClr val="e0b602"/>
              </a:buClr>
              <a:buSzPct val="70000"/>
              <a:buFont typeface="Wingdings 2" charset="2"/>
              <a:buChar char=""/>
            </a:pPr>
            <a:r>
              <a:rPr b="0" lang="en-US" sz="2000" spc="-1" strike="noStrike">
                <a:solidFill>
                  <a:srgbClr val="000000"/>
                </a:solidFill>
                <a:latin typeface="Tw Cen MT"/>
                <a:ea typeface="ＭＳ Ｐゴシック"/>
              </a:rPr>
              <a:t>health</a:t>
            </a:r>
            <a:endParaRPr b="0" lang="en-US" sz="2000" spc="-1" strike="noStrike">
              <a:latin typeface="나눔고딕"/>
            </a:endParaRPr>
          </a:p>
          <a:p>
            <a:pPr lvl="1" marL="671760" indent="-286200">
              <a:lnSpc>
                <a:spcPct val="100000"/>
              </a:lnSpc>
              <a:spcBef>
                <a:spcPts val="550"/>
              </a:spcBef>
              <a:buClr>
                <a:srgbClr val="e0b602"/>
              </a:buClr>
              <a:buSzPct val="70000"/>
              <a:buFont typeface="Wingdings 2" charset="2"/>
              <a:buChar char=""/>
            </a:pPr>
            <a:r>
              <a:rPr b="0" lang="en-US" sz="2000" spc="-1" strike="noStrike">
                <a:solidFill>
                  <a:srgbClr val="000000"/>
                </a:solidFill>
                <a:latin typeface="Tw Cen MT"/>
                <a:ea typeface="ＭＳ Ｐゴシック"/>
              </a:rPr>
              <a:t>Education</a:t>
            </a:r>
            <a:endParaRPr b="0" lang="en-US" sz="2000" spc="-1" strike="noStrike">
              <a:latin typeface="나눔고딕"/>
            </a:endParaRPr>
          </a:p>
          <a:p>
            <a:pPr lvl="1" marL="671760" indent="-286200">
              <a:lnSpc>
                <a:spcPct val="100000"/>
              </a:lnSpc>
              <a:spcBef>
                <a:spcPts val="550"/>
              </a:spcBef>
              <a:buClr>
                <a:srgbClr val="e0b602"/>
              </a:buClr>
              <a:buSzPct val="70000"/>
              <a:buFont typeface="Wingdings 2" charset="2"/>
              <a:buChar char=""/>
            </a:pPr>
            <a:r>
              <a:rPr b="0" lang="en-US" sz="2000" spc="-1" strike="noStrike">
                <a:solidFill>
                  <a:srgbClr val="000000"/>
                </a:solidFill>
                <a:latin typeface="Tw Cen MT"/>
                <a:ea typeface="ＭＳ Ｐゴシック"/>
              </a:rPr>
              <a:t>Education, Human Resource Development and Youth Mobilization</a:t>
            </a:r>
            <a:endParaRPr b="0" lang="en-US" sz="2000" spc="-1" strike="noStrike">
              <a:latin typeface="나눔고딕"/>
            </a:endParaRPr>
          </a:p>
          <a:p>
            <a:pPr lvl="1" marL="671760" indent="-286200">
              <a:lnSpc>
                <a:spcPct val="100000"/>
              </a:lnSpc>
              <a:spcBef>
                <a:spcPts val="550"/>
              </a:spcBef>
              <a:buClr>
                <a:srgbClr val="e0b602"/>
              </a:buClr>
              <a:buSzPct val="70000"/>
              <a:buFont typeface="Wingdings 2" charset="2"/>
              <a:buChar char=""/>
            </a:pPr>
            <a:r>
              <a:rPr b="0" lang="en-US" sz="2000" spc="-1" strike="noStrike">
                <a:solidFill>
                  <a:srgbClr val="000000"/>
                </a:solidFill>
                <a:latin typeface="Tw Cen MT"/>
                <a:ea typeface="ＭＳ Ｐゴシック"/>
              </a:rPr>
              <a:t>Promotion of the status of women</a:t>
            </a:r>
            <a:endParaRPr b="0" lang="en-US" sz="2000" spc="-1" strike="noStrike">
              <a:latin typeface="나눔고딕"/>
            </a:endParaRPr>
          </a:p>
          <a:p>
            <a:pPr lvl="1" marL="671760" indent="-286200">
              <a:lnSpc>
                <a:spcPct val="100000"/>
              </a:lnSpc>
              <a:spcBef>
                <a:spcPts val="550"/>
              </a:spcBef>
              <a:buClr>
                <a:srgbClr val="e0b602"/>
              </a:buClr>
              <a:buSzPct val="70000"/>
              <a:buFont typeface="Wingdings 2" charset="2"/>
              <a:buChar char=""/>
            </a:pPr>
            <a:r>
              <a:rPr b="0" lang="en-US" sz="2000" spc="-1" strike="noStrike">
                <a:solidFill>
                  <a:srgbClr val="000000"/>
                </a:solidFill>
                <a:latin typeface="Tw Cen MT"/>
                <a:ea typeface="ＭＳ Ｐゴシック"/>
              </a:rPr>
              <a:t>Promotion of the Rights and Well-being of the Child</a:t>
            </a:r>
            <a:endParaRPr b="0" lang="en-US" sz="2000" spc="-1" strike="noStrike">
              <a:latin typeface="나눔고딕"/>
            </a:endParaRPr>
          </a:p>
          <a:p>
            <a:pPr lvl="1" marL="671760" indent="-286200">
              <a:lnSpc>
                <a:spcPct val="100000"/>
              </a:lnSpc>
              <a:spcBef>
                <a:spcPts val="550"/>
              </a:spcBef>
              <a:buClr>
                <a:srgbClr val="e0b602"/>
              </a:buClr>
              <a:buSzPct val="70000"/>
              <a:buFont typeface="Wingdings 2" charset="2"/>
              <a:buChar char=""/>
            </a:pPr>
            <a:r>
              <a:rPr b="0" lang="en-US" sz="2000" spc="-1" strike="noStrike">
                <a:solidFill>
                  <a:srgbClr val="000000"/>
                </a:solidFill>
                <a:latin typeface="Tw Cen MT"/>
                <a:ea typeface="ＭＳ Ｐゴシック"/>
              </a:rPr>
              <a:t>Drug de-addiction, Rehabilitation and Reintegration</a:t>
            </a:r>
            <a:endParaRPr b="0" lang="en-US" sz="2000" spc="-1" strike="noStrike">
              <a:latin typeface="나눔고딕"/>
            </a:endParaRPr>
          </a:p>
          <a:p>
            <a:pPr marL="335160" indent="-334800">
              <a:lnSpc>
                <a:spcPct val="100000"/>
              </a:lnSpc>
              <a:spcBef>
                <a:spcPts val="700"/>
              </a:spcBef>
              <a:buClr>
                <a:srgbClr val="c77d00"/>
              </a:buClr>
              <a:buSzPct val="60000"/>
              <a:buFont typeface="Wingdings" charset="2"/>
              <a:buChar char=""/>
            </a:pPr>
            <a:r>
              <a:rPr b="0" lang="en-US" sz="2000" spc="-1" strike="noStrike">
                <a:solidFill>
                  <a:srgbClr val="000000"/>
                </a:solidFill>
                <a:latin typeface="Tw Cen MT"/>
                <a:ea typeface="ＭＳ Ｐゴシック"/>
              </a:rPr>
              <a:t>The implementation by a National Coordination Committee or any national mechanism decided in each country.</a:t>
            </a:r>
            <a:endParaRPr b="0" lang="en-US" sz="2000" spc="-1" strike="noStrike">
              <a:latin typeface="나눔고딕"/>
            </a:endParaRPr>
          </a:p>
          <a:p>
            <a:pPr marL="671760" indent="-286200">
              <a:lnSpc>
                <a:spcPct val="100000"/>
              </a:lnSpc>
              <a:spcBef>
                <a:spcPts val="550"/>
              </a:spcBef>
              <a:tabLst>
                <a:tab algn="l" pos="0"/>
              </a:tabLst>
            </a:pPr>
            <a:endParaRPr b="0" lang="en-US" sz="2000" spc="-1" strike="noStrike">
              <a:latin typeface="나눔고딕"/>
            </a:endParaRPr>
          </a:p>
        </p:txBody>
      </p:sp>
      <p:pic>
        <p:nvPicPr>
          <p:cNvPr id="153" name="" descr=""/>
          <p:cNvPicPr/>
          <p:nvPr/>
        </p:nvPicPr>
        <p:blipFill>
          <a:blip r:embed="rId2"/>
          <a:stretch/>
        </p:blipFill>
        <p:spPr>
          <a:xfrm>
            <a:off x="686160" y="6325920"/>
            <a:ext cx="7851960" cy="534960"/>
          </a:xfrm>
          <a:prstGeom prst="rect">
            <a:avLst/>
          </a:prstGeom>
          <a:ln w="9360">
            <a:noFill/>
          </a:ln>
        </p:spPr>
      </p:pic>
      <p:sp>
        <p:nvSpPr>
          <p:cNvPr id="154" name="CustomShape 3"/>
          <p:cNvSpPr/>
          <p:nvPr/>
        </p:nvSpPr>
        <p:spPr>
          <a:xfrm>
            <a:off x="686160" y="1677240"/>
            <a:ext cx="1753200" cy="4268880"/>
          </a:xfrm>
          <a:prstGeom prst="rightArrow">
            <a:avLst>
              <a:gd name="adj1" fmla="val 49218"/>
              <a:gd name="adj2" fmla="val 50000"/>
            </a:avLst>
          </a:prstGeom>
          <a:solidFill>
            <a:schemeClr val="accent1"/>
          </a:solidFill>
          <a:ln>
            <a:solidFill>
              <a:srgbClr val="a48501"/>
            </a:solidFill>
            <a:round/>
          </a:ln>
        </p:spPr>
        <p:style>
          <a:lnRef idx="2">
            <a:schemeClr val="accent1">
              <a:shade val="20000"/>
            </a:schemeClr>
          </a:lnRef>
          <a:fillRef idx="1">
            <a:schemeClr val="accent1"/>
          </a:fillRef>
          <a:effectRef idx="0">
            <a:schemeClr val="accent1"/>
          </a:effectRef>
          <a:fontRef idx="minor"/>
        </p:style>
        <p:txBody>
          <a:bodyPr anchor="ctr">
            <a:noAutofit/>
          </a:bodyPr>
          <a:p>
            <a:pPr algn="ctr">
              <a:lnSpc>
                <a:spcPct val="100000"/>
              </a:lnSpc>
              <a:tabLst>
                <a:tab algn="l" pos="0"/>
              </a:tabLst>
            </a:pPr>
            <a:r>
              <a:rPr b="1" lang="en-GB" sz="2000" spc="-1" strike="noStrike">
                <a:solidFill>
                  <a:srgbClr val="000000"/>
                </a:solidFill>
                <a:latin typeface="Tw Cen MT"/>
                <a:ea typeface="ＭＳ Ｐゴシック"/>
              </a:rPr>
              <a:t>SAARCH Social Charter</a:t>
            </a:r>
            <a:endParaRPr b="0" lang="en-US" sz="2000" spc="-1" strike="noStrike">
              <a:latin typeface="나눔고딕"/>
            </a:endParaRPr>
          </a:p>
        </p:txBody>
      </p:sp>
    </p:spTree>
  </p:cSld>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55" name="" descr="http://upload.wikimedia.org/wikipedia/en/thumb/e/e0/SAARC_Logo.svg/175px-SAARC_Logo.svg.png"/>
          <p:cNvPicPr/>
          <p:nvPr/>
        </p:nvPicPr>
        <p:blipFill>
          <a:blip r:embed="rId1"/>
          <a:stretch/>
        </p:blipFill>
        <p:spPr>
          <a:xfrm>
            <a:off x="6946920" y="0"/>
            <a:ext cx="2201040" cy="2286720"/>
          </a:xfrm>
          <a:prstGeom prst="rect">
            <a:avLst/>
          </a:prstGeom>
          <a:ln w="9360">
            <a:noFill/>
          </a:ln>
        </p:spPr>
      </p:pic>
      <p:sp>
        <p:nvSpPr>
          <p:cNvPr id="156" name="TextShape 1"/>
          <p:cNvSpPr txBox="1"/>
          <p:nvPr/>
        </p:nvSpPr>
        <p:spPr>
          <a:xfrm>
            <a:off x="609840" y="273240"/>
            <a:ext cx="8080560" cy="870120"/>
          </a:xfrm>
          <a:prstGeom prst="rect">
            <a:avLst/>
          </a:prstGeom>
          <a:noFill/>
          <a:ln w="9360">
            <a:noFill/>
          </a:ln>
        </p:spPr>
        <p:txBody>
          <a:bodyPr anchor="ctr">
            <a:noAutofit/>
          </a:bodyPr>
          <a:p>
            <a:pPr>
              <a:lnSpc>
                <a:spcPct val="100000"/>
              </a:lnSpc>
              <a:tabLst>
                <a:tab algn="l" pos="0"/>
              </a:tabLst>
            </a:pPr>
            <a:r>
              <a:rPr b="0" lang="en-GB" sz="4400" spc="-1" strike="noStrike">
                <a:solidFill>
                  <a:srgbClr val="2a2d6c"/>
                </a:solidFill>
                <a:latin typeface="Tw Cen MT"/>
                <a:ea typeface="ＭＳ Ｐゴシック"/>
              </a:rPr>
              <a:t>SAARC Social Charter, 2004</a:t>
            </a:r>
            <a:endParaRPr b="0" lang="en-US" sz="4400" spc="-1" strike="noStrike">
              <a:solidFill>
                <a:srgbClr val="000000"/>
              </a:solidFill>
              <a:latin typeface="Arial"/>
            </a:endParaRPr>
          </a:p>
        </p:txBody>
      </p:sp>
      <p:sp>
        <p:nvSpPr>
          <p:cNvPr id="157" name="CustomShape 2"/>
          <p:cNvSpPr/>
          <p:nvPr/>
        </p:nvSpPr>
        <p:spPr>
          <a:xfrm>
            <a:off x="2592000" y="1600920"/>
            <a:ext cx="6327000" cy="4421160"/>
          </a:xfrm>
          <a:prstGeom prst="rect">
            <a:avLst/>
          </a:prstGeom>
          <a:noFill/>
          <a:ln w="9360">
            <a:noFill/>
          </a:ln>
        </p:spPr>
        <p:style>
          <a:lnRef idx="0"/>
          <a:fillRef idx="0"/>
          <a:effectRef idx="0"/>
          <a:fontRef idx="minor"/>
        </p:style>
        <p:txBody>
          <a:bodyPr>
            <a:noAutofit/>
          </a:bodyPr>
          <a:p>
            <a:pPr marL="335160" indent="-334800">
              <a:lnSpc>
                <a:spcPct val="100000"/>
              </a:lnSpc>
              <a:spcBef>
                <a:spcPts val="700"/>
              </a:spcBef>
              <a:buClr>
                <a:srgbClr val="c77d00"/>
              </a:buClr>
              <a:buSzPct val="60000"/>
              <a:buFont typeface="Wingdings" charset="2"/>
              <a:buChar char=""/>
            </a:pPr>
            <a:r>
              <a:rPr b="0" lang="en-US" sz="2800" spc="-1" strike="noStrike">
                <a:solidFill>
                  <a:srgbClr val="000000"/>
                </a:solidFill>
                <a:latin typeface="Tw Cen MT"/>
                <a:ea typeface="ＭＳ Ｐゴシック"/>
              </a:rPr>
              <a:t>To facilitate the implementation of the SAARC Social Charter and monitor performance in achieving its goals.</a:t>
            </a:r>
            <a:endParaRPr b="0" lang="en-US" sz="2800" spc="-1" strike="noStrike">
              <a:latin typeface="나눔고딕"/>
            </a:endParaRPr>
          </a:p>
          <a:p>
            <a:pPr marL="335160" indent="-334800">
              <a:lnSpc>
                <a:spcPct val="100000"/>
              </a:lnSpc>
              <a:spcBef>
                <a:spcPts val="700"/>
              </a:spcBef>
              <a:buClr>
                <a:srgbClr val="c77d00"/>
              </a:buClr>
              <a:buSzPct val="60000"/>
              <a:buFont typeface="Wingdings" charset="2"/>
              <a:buChar char=""/>
            </a:pPr>
            <a:r>
              <a:rPr b="0" lang="en-US" sz="2800" spc="-1" strike="noStrike">
                <a:solidFill>
                  <a:srgbClr val="000000"/>
                </a:solidFill>
                <a:latin typeface="Tw Cen MT"/>
                <a:ea typeface="ＭＳ Ｐゴシック"/>
              </a:rPr>
              <a:t>Mandate: To coordinate, facilitate &amp; monitor the implementation of the goals of the SAARC Social Charter; to coordinate with the National Committees of other SAARC Member States and consult</a:t>
            </a:r>
            <a:endParaRPr b="0" lang="en-US" sz="2800" spc="-1" strike="noStrike">
              <a:latin typeface="나눔고딕"/>
            </a:endParaRPr>
          </a:p>
        </p:txBody>
      </p:sp>
      <p:sp>
        <p:nvSpPr>
          <p:cNvPr id="158" name="CustomShape 3"/>
          <p:cNvSpPr/>
          <p:nvPr/>
        </p:nvSpPr>
        <p:spPr>
          <a:xfrm>
            <a:off x="686160" y="1677240"/>
            <a:ext cx="1753200" cy="4268880"/>
          </a:xfrm>
          <a:prstGeom prst="rightArrow">
            <a:avLst>
              <a:gd name="adj1" fmla="val 49218"/>
              <a:gd name="adj2" fmla="val 50000"/>
            </a:avLst>
          </a:prstGeom>
          <a:solidFill>
            <a:schemeClr val="accent1"/>
          </a:solidFill>
          <a:ln>
            <a:solidFill>
              <a:srgbClr val="a48501"/>
            </a:solidFill>
            <a:round/>
          </a:ln>
        </p:spPr>
        <p:style>
          <a:lnRef idx="2">
            <a:schemeClr val="accent1">
              <a:shade val="20000"/>
            </a:schemeClr>
          </a:lnRef>
          <a:fillRef idx="1">
            <a:schemeClr val="accent1"/>
          </a:fillRef>
          <a:effectRef idx="0">
            <a:schemeClr val="accent1"/>
          </a:effectRef>
          <a:fontRef idx="minor"/>
        </p:style>
        <p:txBody>
          <a:bodyPr anchor="ctr">
            <a:noAutofit/>
          </a:bodyPr>
          <a:p>
            <a:pPr algn="ctr">
              <a:lnSpc>
                <a:spcPct val="100000"/>
              </a:lnSpc>
              <a:tabLst>
                <a:tab algn="l" pos="0"/>
              </a:tabLst>
            </a:pPr>
            <a:r>
              <a:rPr b="1" lang="en-GB" sz="2000" spc="-1" strike="noStrike">
                <a:solidFill>
                  <a:srgbClr val="000000"/>
                </a:solidFill>
                <a:latin typeface="Tw Cen MT"/>
                <a:ea typeface="ＭＳ Ｐゴシック"/>
              </a:rPr>
              <a:t>The National Committee</a:t>
            </a:r>
            <a:endParaRPr b="0" lang="en-US" sz="2000" spc="-1" strike="noStrike">
              <a:latin typeface="나눔고딕"/>
            </a:endParaRPr>
          </a:p>
        </p:txBody>
      </p:sp>
      <p:pic>
        <p:nvPicPr>
          <p:cNvPr id="159" name="" descr=""/>
          <p:cNvPicPr/>
          <p:nvPr/>
        </p:nvPicPr>
        <p:blipFill>
          <a:blip r:embed="rId2"/>
          <a:stretch/>
        </p:blipFill>
        <p:spPr>
          <a:xfrm>
            <a:off x="686160" y="6022440"/>
            <a:ext cx="7851960" cy="534960"/>
          </a:xfrm>
          <a:prstGeom prst="rect">
            <a:avLst/>
          </a:prstGeom>
          <a:ln w="9360">
            <a:noFill/>
          </a:ln>
        </p:spPr>
      </p:pic>
    </p:spTree>
  </p:cSld>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60" name="" descr="http://upload.wikimedia.org/wikipedia/en/thumb/e/e0/SAARC_Logo.svg/175px-SAARC_Logo.svg.png"/>
          <p:cNvPicPr/>
          <p:nvPr/>
        </p:nvPicPr>
        <p:blipFill>
          <a:blip r:embed="rId1"/>
          <a:stretch/>
        </p:blipFill>
        <p:spPr>
          <a:xfrm>
            <a:off x="6946920" y="0"/>
            <a:ext cx="2201040" cy="2286720"/>
          </a:xfrm>
          <a:prstGeom prst="rect">
            <a:avLst/>
          </a:prstGeom>
          <a:ln w="9360">
            <a:noFill/>
          </a:ln>
        </p:spPr>
      </p:pic>
      <p:sp>
        <p:nvSpPr>
          <p:cNvPr id="161" name="TextShape 1"/>
          <p:cNvSpPr txBox="1"/>
          <p:nvPr/>
        </p:nvSpPr>
        <p:spPr>
          <a:xfrm>
            <a:off x="609840" y="228600"/>
            <a:ext cx="8156880" cy="990720"/>
          </a:xfrm>
          <a:prstGeom prst="rect">
            <a:avLst/>
          </a:prstGeom>
          <a:noFill/>
          <a:ln w="9360">
            <a:noFill/>
          </a:ln>
        </p:spPr>
        <p:txBody>
          <a:bodyPr anchor="ctr">
            <a:noAutofit/>
          </a:bodyPr>
          <a:p>
            <a:pPr>
              <a:lnSpc>
                <a:spcPct val="100000"/>
              </a:lnSpc>
              <a:tabLst>
                <a:tab algn="l" pos="0"/>
              </a:tabLst>
            </a:pPr>
            <a:r>
              <a:rPr b="0" lang="en-US" sz="3600" spc="-1" strike="noStrike">
                <a:solidFill>
                  <a:srgbClr val="2a2d6c"/>
                </a:solidFill>
                <a:latin typeface="Tw Cen MT"/>
                <a:ea typeface="ＭＳ Ｐゴシック"/>
              </a:rPr>
              <a:t>Human Rights in SAARC</a:t>
            </a:r>
            <a:endParaRPr b="0" lang="en-US" sz="3600" spc="-1" strike="noStrike">
              <a:solidFill>
                <a:srgbClr val="000000"/>
              </a:solidFill>
              <a:latin typeface="Arial"/>
            </a:endParaRPr>
          </a:p>
        </p:txBody>
      </p:sp>
      <p:sp>
        <p:nvSpPr>
          <p:cNvPr id="162" name="CustomShape 2"/>
          <p:cNvSpPr/>
          <p:nvPr/>
        </p:nvSpPr>
        <p:spPr>
          <a:xfrm>
            <a:off x="3201840" y="2134440"/>
            <a:ext cx="5564880" cy="3963960"/>
          </a:xfrm>
          <a:prstGeom prst="rect">
            <a:avLst/>
          </a:prstGeom>
          <a:noFill/>
          <a:ln w="9360">
            <a:noFill/>
          </a:ln>
        </p:spPr>
        <p:style>
          <a:lnRef idx="0"/>
          <a:fillRef idx="0"/>
          <a:effectRef idx="0"/>
          <a:fontRef idx="minor"/>
        </p:style>
        <p:txBody>
          <a:bodyPr>
            <a:noAutofit/>
          </a:bodyPr>
          <a:p>
            <a:pPr marL="335160" indent="-334800">
              <a:lnSpc>
                <a:spcPct val="100000"/>
              </a:lnSpc>
              <a:spcBef>
                <a:spcPts val="700"/>
              </a:spcBef>
              <a:tabLst>
                <a:tab algn="l" pos="0"/>
              </a:tabLst>
            </a:pPr>
            <a:endParaRPr b="0" lang="en-US" sz="1800" spc="-1" strike="noStrike">
              <a:latin typeface="나눔고딕"/>
            </a:endParaRPr>
          </a:p>
          <a:p>
            <a:pPr marL="335160" indent="-334800">
              <a:lnSpc>
                <a:spcPct val="100000"/>
              </a:lnSpc>
              <a:spcBef>
                <a:spcPts val="700"/>
              </a:spcBef>
              <a:buClr>
                <a:srgbClr val="c77d00"/>
              </a:buClr>
              <a:buSzPct val="60000"/>
              <a:buFont typeface="Wingdings" charset="2"/>
              <a:buChar char=""/>
              <a:tabLst>
                <a:tab algn="l" pos="0"/>
              </a:tabLst>
            </a:pPr>
            <a:r>
              <a:rPr b="0" lang="en-US" sz="2000" spc="-1" strike="noStrike">
                <a:solidFill>
                  <a:srgbClr val="000000"/>
                </a:solidFill>
                <a:latin typeface="Tw Cen MT"/>
                <a:ea typeface="ＭＳ Ｐゴシック"/>
              </a:rPr>
              <a:t>SAARC Convention on Preventing and Combating Trafficking in Women and Children for Prostitution </a:t>
            </a:r>
            <a:endParaRPr b="0" lang="en-US" sz="2000" spc="-1" strike="noStrike">
              <a:latin typeface="나눔고딕"/>
            </a:endParaRPr>
          </a:p>
          <a:p>
            <a:pPr marL="335160" indent="-334800">
              <a:lnSpc>
                <a:spcPct val="100000"/>
              </a:lnSpc>
              <a:spcBef>
                <a:spcPts val="700"/>
              </a:spcBef>
              <a:buClr>
                <a:srgbClr val="c77d00"/>
              </a:buClr>
              <a:buSzPct val="60000"/>
              <a:buFont typeface="Wingdings" charset="2"/>
              <a:buChar char=""/>
              <a:tabLst>
                <a:tab algn="l" pos="0"/>
              </a:tabLst>
            </a:pPr>
            <a:r>
              <a:rPr b="0" lang="en-US" sz="2000" spc="-1" strike="noStrike">
                <a:solidFill>
                  <a:srgbClr val="000000"/>
                </a:solidFill>
                <a:latin typeface="Tw Cen MT"/>
                <a:ea typeface="ＭＳ Ｐゴシック"/>
              </a:rPr>
              <a:t>SAARC Convention on Regional Arrangement for the Promotion of Child welfare in South Asia in SAARC.</a:t>
            </a:r>
            <a:endParaRPr b="0" lang="en-US" sz="2000" spc="-1" strike="noStrike">
              <a:latin typeface="나눔고딕"/>
            </a:endParaRPr>
          </a:p>
          <a:p>
            <a:pPr marL="335160" indent="-334800">
              <a:lnSpc>
                <a:spcPct val="100000"/>
              </a:lnSpc>
              <a:spcBef>
                <a:spcPts val="700"/>
              </a:spcBef>
              <a:buClr>
                <a:srgbClr val="c77d00"/>
              </a:buClr>
              <a:buSzPct val="60000"/>
              <a:buFont typeface="Wingdings" charset="2"/>
              <a:buChar char=""/>
              <a:tabLst>
                <a:tab algn="l" pos="0"/>
              </a:tabLst>
            </a:pPr>
            <a:r>
              <a:rPr b="0" lang="en-US" sz="2000" spc="-1" strike="noStrike">
                <a:solidFill>
                  <a:srgbClr val="000000"/>
                </a:solidFill>
                <a:latin typeface="Tw Cen MT"/>
                <a:ea typeface="ＭＳ Ｐゴシック"/>
              </a:rPr>
              <a:t>Agreement on Food Security Resort and specific social issues</a:t>
            </a:r>
            <a:endParaRPr b="0" lang="en-US" sz="2000" spc="-1" strike="noStrike">
              <a:latin typeface="나눔고딕"/>
            </a:endParaRPr>
          </a:p>
          <a:p>
            <a:pPr>
              <a:lnSpc>
                <a:spcPct val="100000"/>
              </a:lnSpc>
              <a:spcBef>
                <a:spcPts val="700"/>
              </a:spcBef>
              <a:tabLst>
                <a:tab algn="l" pos="0"/>
              </a:tabLst>
            </a:pPr>
            <a:endParaRPr b="0" lang="en-US" sz="2000" spc="-1" strike="noStrike">
              <a:latin typeface="나눔고딕"/>
            </a:endParaRPr>
          </a:p>
          <a:p>
            <a:pPr>
              <a:lnSpc>
                <a:spcPct val="100000"/>
              </a:lnSpc>
              <a:spcBef>
                <a:spcPts val="700"/>
              </a:spcBef>
              <a:tabLst>
                <a:tab algn="l" pos="0"/>
              </a:tabLst>
            </a:pPr>
            <a:endParaRPr b="0" lang="en-US" sz="2000" spc="-1" strike="noStrike">
              <a:latin typeface="나눔고딕"/>
            </a:endParaRPr>
          </a:p>
          <a:p>
            <a:pPr>
              <a:lnSpc>
                <a:spcPct val="100000"/>
              </a:lnSpc>
              <a:spcBef>
                <a:spcPts val="700"/>
              </a:spcBef>
              <a:tabLst>
                <a:tab algn="l" pos="0"/>
              </a:tabLst>
            </a:pPr>
            <a:endParaRPr b="0" lang="en-US" sz="2000" spc="-1" strike="noStrike">
              <a:latin typeface="나눔고딕"/>
            </a:endParaRPr>
          </a:p>
        </p:txBody>
      </p:sp>
      <p:sp>
        <p:nvSpPr>
          <p:cNvPr id="163" name="CustomShape 3"/>
          <p:cNvSpPr/>
          <p:nvPr/>
        </p:nvSpPr>
        <p:spPr>
          <a:xfrm>
            <a:off x="686160" y="1677240"/>
            <a:ext cx="2210400" cy="4268880"/>
          </a:xfrm>
          <a:prstGeom prst="rightArrow">
            <a:avLst>
              <a:gd name="adj1" fmla="val 49218"/>
              <a:gd name="adj2" fmla="val 50000"/>
            </a:avLst>
          </a:prstGeom>
          <a:solidFill>
            <a:schemeClr val="accent1"/>
          </a:solidFill>
          <a:ln>
            <a:solidFill>
              <a:srgbClr val="a48501"/>
            </a:solidFill>
            <a:round/>
          </a:ln>
        </p:spPr>
        <p:style>
          <a:lnRef idx="2">
            <a:schemeClr val="accent1">
              <a:shade val="20000"/>
            </a:schemeClr>
          </a:lnRef>
          <a:fillRef idx="1">
            <a:schemeClr val="accent1"/>
          </a:fillRef>
          <a:effectRef idx="0">
            <a:schemeClr val="accent1"/>
          </a:effectRef>
          <a:fontRef idx="minor"/>
        </p:style>
        <p:txBody>
          <a:bodyPr anchor="ctr">
            <a:noAutofit/>
          </a:bodyPr>
          <a:p>
            <a:pPr algn="ctr">
              <a:lnSpc>
                <a:spcPct val="100000"/>
              </a:lnSpc>
              <a:tabLst>
                <a:tab algn="l" pos="0"/>
              </a:tabLst>
            </a:pPr>
            <a:r>
              <a:rPr b="1" lang="en-US" sz="2200" spc="-1" strike="noStrike">
                <a:solidFill>
                  <a:srgbClr val="000000"/>
                </a:solidFill>
                <a:latin typeface="Tw Cen MT"/>
                <a:ea typeface="ＭＳ Ｐゴシック"/>
              </a:rPr>
              <a:t>Agreements,  common action plans on Human Rights </a:t>
            </a:r>
            <a:endParaRPr b="0" lang="en-US" sz="2200" spc="-1" strike="noStrike">
              <a:latin typeface="나눔고딕"/>
            </a:endParaRPr>
          </a:p>
          <a:p>
            <a:pPr algn="ctr">
              <a:lnSpc>
                <a:spcPct val="100000"/>
              </a:lnSpc>
              <a:tabLst>
                <a:tab algn="l" pos="0"/>
              </a:tabLst>
            </a:pPr>
            <a:endParaRPr b="0" lang="en-US" sz="2200" spc="-1" strike="noStrike">
              <a:latin typeface="나눔고딕"/>
            </a:endParaRPr>
          </a:p>
        </p:txBody>
      </p:sp>
      <p:pic>
        <p:nvPicPr>
          <p:cNvPr id="164" name="" descr=""/>
          <p:cNvPicPr/>
          <p:nvPr/>
        </p:nvPicPr>
        <p:blipFill>
          <a:blip r:embed="rId2"/>
          <a:stretch/>
        </p:blipFill>
        <p:spPr>
          <a:xfrm>
            <a:off x="686160" y="6022440"/>
            <a:ext cx="7851960" cy="534960"/>
          </a:xfrm>
          <a:prstGeom prst="rect">
            <a:avLst/>
          </a:prstGeom>
          <a:ln w="9360">
            <a:noFill/>
          </a:ln>
        </p:spPr>
      </p:pic>
    </p:spTree>
  </p:cSld>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5" name="TextShape 1"/>
          <p:cNvSpPr txBox="1"/>
          <p:nvPr/>
        </p:nvSpPr>
        <p:spPr>
          <a:xfrm>
            <a:off x="613080" y="228600"/>
            <a:ext cx="8156880" cy="990720"/>
          </a:xfrm>
          <a:prstGeom prst="rect">
            <a:avLst/>
          </a:prstGeom>
          <a:noFill/>
          <a:ln w="9360">
            <a:noFill/>
          </a:ln>
        </p:spPr>
        <p:txBody>
          <a:bodyPr anchor="ctr">
            <a:noAutofit/>
          </a:bodyPr>
          <a:p>
            <a:pPr>
              <a:lnSpc>
                <a:spcPct val="100000"/>
              </a:lnSpc>
              <a:tabLst>
                <a:tab algn="l" pos="0"/>
              </a:tabLst>
            </a:pPr>
            <a:r>
              <a:rPr b="0" lang="en-US" sz="4400" spc="-1" strike="noStrike">
                <a:solidFill>
                  <a:srgbClr val="2a2d6c"/>
                </a:solidFill>
                <a:latin typeface="Tw Cen MT"/>
                <a:ea typeface="ＭＳ Ｐゴシック"/>
              </a:rPr>
              <a:t>Human Rights in SAARC</a:t>
            </a:r>
            <a:endParaRPr b="0" lang="en-US" sz="4400" spc="-1" strike="noStrike">
              <a:solidFill>
                <a:srgbClr val="000000"/>
              </a:solidFill>
              <a:latin typeface="Arial"/>
            </a:endParaRPr>
          </a:p>
        </p:txBody>
      </p:sp>
      <p:pic>
        <p:nvPicPr>
          <p:cNvPr id="166" name="" descr="http://upload.wikimedia.org/wikipedia/en/thumb/e/e0/SAARC_Logo.svg/175px-SAARC_Logo.svg.png"/>
          <p:cNvPicPr/>
          <p:nvPr/>
        </p:nvPicPr>
        <p:blipFill>
          <a:blip r:embed="rId1"/>
          <a:stretch/>
        </p:blipFill>
        <p:spPr>
          <a:xfrm>
            <a:off x="6946920" y="0"/>
            <a:ext cx="2201040" cy="2286720"/>
          </a:xfrm>
          <a:prstGeom prst="rect">
            <a:avLst/>
          </a:prstGeom>
          <a:ln w="9360">
            <a:noFill/>
          </a:ln>
        </p:spPr>
      </p:pic>
      <p:sp>
        <p:nvSpPr>
          <p:cNvPr id="167" name="CustomShape 2"/>
          <p:cNvSpPr/>
          <p:nvPr/>
        </p:nvSpPr>
        <p:spPr>
          <a:xfrm>
            <a:off x="613080" y="1600920"/>
            <a:ext cx="8156880" cy="4497480"/>
          </a:xfrm>
          <a:prstGeom prst="rect">
            <a:avLst/>
          </a:prstGeom>
          <a:noFill/>
          <a:ln w="9360">
            <a:noFill/>
          </a:ln>
        </p:spPr>
        <p:style>
          <a:lnRef idx="0"/>
          <a:fillRef idx="0"/>
          <a:effectRef idx="0"/>
          <a:fontRef idx="minor"/>
        </p:style>
        <p:txBody>
          <a:bodyPr>
            <a:noAutofit/>
          </a:bodyPr>
          <a:p>
            <a:pPr marL="335160" indent="-334800">
              <a:lnSpc>
                <a:spcPct val="100000"/>
              </a:lnSpc>
              <a:spcBef>
                <a:spcPts val="700"/>
              </a:spcBef>
              <a:buClr>
                <a:srgbClr val="c77d00"/>
              </a:buClr>
              <a:buSzPct val="60000"/>
              <a:buFont typeface="Wingdings" charset="2"/>
              <a:buChar char=""/>
            </a:pPr>
            <a:r>
              <a:rPr b="0" lang="en-US" sz="2000" spc="-1" strike="noStrike">
                <a:solidFill>
                  <a:srgbClr val="000000"/>
                </a:solidFill>
                <a:latin typeface="Tw Cen MT"/>
                <a:ea typeface="ＭＳ Ｐゴシック"/>
              </a:rPr>
              <a:t>Six countries of SAARC have NHRIs that assemble at Asia Pacific Forum as Members.</a:t>
            </a:r>
            <a:endParaRPr b="0" lang="en-US" sz="2000" spc="-1" strike="noStrike">
              <a:latin typeface="나눔고딕"/>
            </a:endParaRPr>
          </a:p>
          <a:p>
            <a:pPr marL="335160" indent="-334800">
              <a:lnSpc>
                <a:spcPct val="100000"/>
              </a:lnSpc>
              <a:spcBef>
                <a:spcPts val="700"/>
              </a:spcBef>
              <a:buClr>
                <a:srgbClr val="c77d00"/>
              </a:buClr>
              <a:buSzPct val="60000"/>
              <a:buFont typeface="Wingdings" charset="2"/>
              <a:buChar char=""/>
            </a:pPr>
            <a:r>
              <a:rPr b="0" lang="en-US" sz="2000" spc="-1" strike="noStrike">
                <a:solidFill>
                  <a:srgbClr val="000000"/>
                </a:solidFill>
                <a:latin typeface="Tw Cen MT"/>
                <a:ea typeface="ＭＳ Ｐゴシック"/>
              </a:rPr>
              <a:t>Cut crossing common problems: torture, trafficking, IDPs due to conflicts, refugees, right over resources, urban shelter and demolition, livelihood, VAW</a:t>
            </a:r>
            <a:r>
              <a:rPr b="1" lang="en-US" sz="2000" spc="-1" strike="noStrike">
                <a:solidFill>
                  <a:srgbClr val="000000"/>
                </a:solidFill>
                <a:latin typeface="Tw Cen MT"/>
                <a:ea typeface="ＭＳ Ｐゴシック"/>
              </a:rPr>
              <a:t>,</a:t>
            </a:r>
            <a:r>
              <a:rPr b="0" lang="en-US" sz="2000" spc="-1" strike="noStrike">
                <a:solidFill>
                  <a:srgbClr val="000000"/>
                </a:solidFill>
                <a:latin typeface="Tw Cen MT"/>
                <a:ea typeface="ＭＳ Ｐゴシック"/>
              </a:rPr>
              <a:t> death Penalty, and involuntary disappearances. </a:t>
            </a:r>
            <a:endParaRPr b="0" lang="en-US" sz="2000" spc="-1" strike="noStrike">
              <a:latin typeface="나눔고딕"/>
            </a:endParaRPr>
          </a:p>
          <a:p>
            <a:pPr marL="335160" indent="-334800">
              <a:lnSpc>
                <a:spcPct val="100000"/>
              </a:lnSpc>
              <a:spcBef>
                <a:spcPts val="700"/>
              </a:spcBef>
              <a:buClr>
                <a:srgbClr val="c77d00"/>
              </a:buClr>
              <a:buSzPct val="60000"/>
              <a:buFont typeface="Wingdings" charset="2"/>
              <a:buChar char=""/>
            </a:pPr>
            <a:r>
              <a:rPr b="0" lang="en-US" sz="2000" spc="-1" strike="noStrike">
                <a:solidFill>
                  <a:srgbClr val="000000"/>
                </a:solidFill>
                <a:latin typeface="Tw Cen MT"/>
                <a:ea typeface="ＭＳ Ｐゴシック"/>
              </a:rPr>
              <a:t>But NHRIs are not coming at common platform for a common understanding on the Human Rights at SAARC level. </a:t>
            </a:r>
            <a:endParaRPr b="0" lang="en-US" sz="2000" spc="-1" strike="noStrike">
              <a:latin typeface="나눔고딕"/>
            </a:endParaRPr>
          </a:p>
          <a:p>
            <a:pPr marL="335160" indent="-334800">
              <a:lnSpc>
                <a:spcPct val="100000"/>
              </a:lnSpc>
              <a:spcBef>
                <a:spcPts val="700"/>
              </a:spcBef>
              <a:buClr>
                <a:srgbClr val="c77d00"/>
              </a:buClr>
              <a:buSzPct val="60000"/>
              <a:buFont typeface="Wingdings" charset="2"/>
              <a:buChar char=""/>
            </a:pPr>
            <a:r>
              <a:rPr b="0" lang="en-US" sz="2000" spc="-1" strike="noStrike">
                <a:solidFill>
                  <a:srgbClr val="000000"/>
                </a:solidFill>
                <a:latin typeface="Tw Cen MT"/>
                <a:ea typeface="ＭＳ Ｐゴシック"/>
              </a:rPr>
              <a:t>NHRIs can monitor treaties and spotlight on the human rights issues in context of its new role in process of Human Rights Council of United Nations such as UPR.</a:t>
            </a:r>
            <a:endParaRPr b="0" lang="en-US" sz="2000" spc="-1" strike="noStrike">
              <a:latin typeface="나눔고딕"/>
            </a:endParaRPr>
          </a:p>
          <a:p>
            <a:pPr marL="335160" indent="-334800">
              <a:lnSpc>
                <a:spcPct val="100000"/>
              </a:lnSpc>
              <a:spcBef>
                <a:spcPts val="700"/>
              </a:spcBef>
              <a:buClr>
                <a:srgbClr val="c77d00"/>
              </a:buClr>
              <a:buSzPct val="60000"/>
              <a:buFont typeface="Wingdings" charset="2"/>
              <a:buChar char=""/>
            </a:pPr>
            <a:r>
              <a:rPr b="0" lang="en-US" sz="2000" spc="-1" strike="noStrike">
                <a:solidFill>
                  <a:srgbClr val="000000"/>
                </a:solidFill>
                <a:latin typeface="Tw Cen MT"/>
                <a:ea typeface="ＭＳ Ｐゴシック"/>
              </a:rPr>
              <a:t> </a:t>
            </a:r>
            <a:r>
              <a:rPr b="0" lang="en-US" sz="2000" spc="-1" strike="noStrike">
                <a:solidFill>
                  <a:srgbClr val="000000"/>
                </a:solidFill>
                <a:latin typeface="Tw Cen MT"/>
                <a:ea typeface="ＭＳ Ｐゴシック"/>
              </a:rPr>
              <a:t>SAARC will make demands on NHRIs Institution to come forward at SAARC level.</a:t>
            </a:r>
            <a:endParaRPr b="0" lang="en-US" sz="2000" spc="-1" strike="noStrike">
              <a:latin typeface="나눔고딕"/>
            </a:endParaRPr>
          </a:p>
          <a:p>
            <a:pPr marL="335160" indent="-334800">
              <a:lnSpc>
                <a:spcPct val="100000"/>
              </a:lnSpc>
              <a:spcBef>
                <a:spcPts val="700"/>
              </a:spcBef>
              <a:tabLst>
                <a:tab algn="l" pos="0"/>
              </a:tabLst>
            </a:pPr>
            <a:endParaRPr b="0" lang="en-US" sz="2000" spc="-1" strike="noStrike">
              <a:latin typeface="나눔고딕"/>
            </a:endParaRPr>
          </a:p>
          <a:p>
            <a:pPr marL="335160" indent="-334800">
              <a:lnSpc>
                <a:spcPct val="100000"/>
              </a:lnSpc>
              <a:spcBef>
                <a:spcPts val="700"/>
              </a:spcBef>
              <a:tabLst>
                <a:tab algn="l" pos="0"/>
              </a:tabLst>
            </a:pPr>
            <a:r>
              <a:rPr b="0" lang="en-US" sz="2000" spc="-1" strike="noStrike">
                <a:solidFill>
                  <a:srgbClr val="000000"/>
                </a:solidFill>
                <a:latin typeface="Tw Cen MT"/>
                <a:ea typeface="ＭＳ Ｐゴシック"/>
              </a:rPr>
              <a:t>S</a:t>
            </a:r>
            <a:r>
              <a:rPr b="0" lang="en-US" sz="1600" spc="-1" strike="noStrike">
                <a:solidFill>
                  <a:srgbClr val="000000"/>
                </a:solidFill>
                <a:latin typeface="Tw Cen MT"/>
                <a:ea typeface="ＭＳ Ｐゴシック"/>
              </a:rPr>
              <a:t>ource: Dr.Lenin,Dr.Mohan Lal </a:t>
            </a:r>
            <a:endParaRPr b="0" lang="en-US" sz="1600" spc="-1" strike="noStrike">
              <a:latin typeface="나눔고딕"/>
            </a:endParaRPr>
          </a:p>
        </p:txBody>
      </p:sp>
      <p:pic>
        <p:nvPicPr>
          <p:cNvPr id="168" name="" descr=""/>
          <p:cNvPicPr/>
          <p:nvPr/>
        </p:nvPicPr>
        <p:blipFill>
          <a:blip r:embed="rId2"/>
          <a:stretch/>
        </p:blipFill>
        <p:spPr>
          <a:xfrm>
            <a:off x="686160" y="6022440"/>
            <a:ext cx="7851960" cy="534960"/>
          </a:xfrm>
          <a:prstGeom prst="rect">
            <a:avLst/>
          </a:prstGeom>
          <a:ln w="9360">
            <a:noFill/>
          </a:ln>
        </p:spPr>
      </p:pic>
    </p:spTree>
  </p:cSld>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69" name="" descr=""/>
          <p:cNvPicPr/>
          <p:nvPr/>
        </p:nvPicPr>
        <p:blipFill>
          <a:blip r:embed="rId1"/>
          <a:stretch/>
        </p:blipFill>
        <p:spPr>
          <a:xfrm>
            <a:off x="0" y="609840"/>
            <a:ext cx="4370400" cy="3277800"/>
          </a:xfrm>
          <a:prstGeom prst="rect">
            <a:avLst/>
          </a:prstGeom>
          <a:ln w="9360">
            <a:noFill/>
          </a:ln>
        </p:spPr>
      </p:pic>
      <p:sp>
        <p:nvSpPr>
          <p:cNvPr id="170" name="CustomShape 1"/>
          <p:cNvSpPr/>
          <p:nvPr/>
        </p:nvSpPr>
        <p:spPr>
          <a:xfrm>
            <a:off x="1524600" y="0"/>
            <a:ext cx="7623000" cy="1143000"/>
          </a:xfrm>
          <a:prstGeom prst="rect">
            <a:avLst/>
          </a:prstGeom>
          <a:noFill/>
          <a:ln w="9360">
            <a:noFill/>
          </a:ln>
        </p:spPr>
        <p:style>
          <a:lnRef idx="0"/>
          <a:fillRef idx="0"/>
          <a:effectRef idx="0"/>
          <a:fontRef idx="minor"/>
        </p:style>
        <p:txBody>
          <a:bodyPr>
            <a:noAutofit/>
          </a:bodyPr>
          <a:p>
            <a:pPr>
              <a:lnSpc>
                <a:spcPct val="100000"/>
              </a:lnSpc>
              <a:tabLst>
                <a:tab algn="l" pos="0"/>
              </a:tabLst>
            </a:pPr>
            <a:r>
              <a:rPr b="1" lang="en-US" sz="2400" spc="-1" strike="noStrike">
                <a:solidFill>
                  <a:srgbClr val="0000cc"/>
                </a:solidFill>
                <a:latin typeface="Corbel"/>
                <a:ea typeface="ＭＳ Ｐゴシック"/>
              </a:rPr>
              <a:t>ASEAN (Association of the Southeast Asia Nations) </a:t>
            </a:r>
            <a:br/>
            <a:endParaRPr b="0" lang="en-US" sz="2400" spc="-1" strike="noStrike">
              <a:latin typeface="나눔고딕"/>
            </a:endParaRPr>
          </a:p>
        </p:txBody>
      </p:sp>
      <p:sp>
        <p:nvSpPr>
          <p:cNvPr id="171" name="CustomShape 2"/>
          <p:cNvSpPr/>
          <p:nvPr/>
        </p:nvSpPr>
        <p:spPr>
          <a:xfrm>
            <a:off x="609840" y="4040280"/>
            <a:ext cx="3963960" cy="3601800"/>
          </a:xfrm>
          <a:prstGeom prst="rect">
            <a:avLst/>
          </a:prstGeom>
          <a:noFill/>
          <a:ln w="9360">
            <a:noFill/>
          </a:ln>
        </p:spPr>
        <p:style>
          <a:lnRef idx="0"/>
          <a:fillRef idx="0"/>
          <a:effectRef idx="0"/>
          <a:fontRef idx="minor"/>
        </p:style>
        <p:txBody>
          <a:bodyPr>
            <a:noAutofit/>
          </a:bodyPr>
          <a:p>
            <a:pPr algn="r">
              <a:lnSpc>
                <a:spcPct val="100000"/>
              </a:lnSpc>
              <a:tabLst>
                <a:tab algn="l" pos="0"/>
              </a:tabLst>
            </a:pPr>
            <a:r>
              <a:rPr b="1" lang="en-US" sz="2400" spc="-1" strike="noStrike">
                <a:solidFill>
                  <a:srgbClr val="e0b602"/>
                </a:solidFill>
                <a:latin typeface="Tw Cen MT"/>
                <a:ea typeface="ＭＳ Ｐゴシック"/>
              </a:rPr>
              <a:t>	</a:t>
            </a:r>
            <a:r>
              <a:rPr b="1" lang="en-US" sz="2400" spc="-1" strike="noStrike">
                <a:solidFill>
                  <a:srgbClr val="e0b602"/>
                </a:solidFill>
                <a:latin typeface="Tw Cen MT"/>
                <a:ea typeface="ＭＳ Ｐゴシック"/>
              </a:rPr>
              <a:t>	</a:t>
            </a:r>
            <a:r>
              <a:rPr b="1" lang="en-US" sz="2400" spc="-1" strike="noStrike">
                <a:solidFill>
                  <a:srgbClr val="e0b602"/>
                </a:solidFill>
                <a:latin typeface="Tw Cen MT"/>
                <a:ea typeface="ＭＳ Ｐゴシック"/>
              </a:rPr>
              <a:t>	</a:t>
            </a:r>
            <a:r>
              <a:rPr b="1" lang="en-US" sz="2400" spc="-1" strike="noStrike">
                <a:solidFill>
                  <a:srgbClr val="e0b602"/>
                </a:solidFill>
                <a:latin typeface="Tw Cen MT"/>
                <a:ea typeface="ＭＳ Ｐゴシック"/>
              </a:rPr>
              <a:t>	</a:t>
            </a:r>
            <a:endParaRPr b="0" lang="en-US" sz="2400" spc="-1" strike="noStrike">
              <a:latin typeface="나눔고딕"/>
            </a:endParaRPr>
          </a:p>
          <a:p>
            <a:pPr algn="r">
              <a:lnSpc>
                <a:spcPct val="100000"/>
              </a:lnSpc>
              <a:tabLst>
                <a:tab algn="l" pos="0"/>
              </a:tabLst>
            </a:pPr>
            <a:endParaRPr b="0" lang="en-US" sz="2400" spc="-1" strike="noStrike">
              <a:latin typeface="나눔고딕"/>
            </a:endParaRPr>
          </a:p>
          <a:p>
            <a:pPr>
              <a:lnSpc>
                <a:spcPct val="100000"/>
              </a:lnSpc>
              <a:tabLst>
                <a:tab algn="l" pos="0"/>
              </a:tabLst>
            </a:pPr>
            <a:r>
              <a:rPr b="1" lang="en-US" sz="2400" spc="-1" strike="noStrike">
                <a:solidFill>
                  <a:srgbClr val="0000cc"/>
                </a:solidFill>
                <a:latin typeface="Tw Cen MT"/>
                <a:ea typeface="ＭＳ Ｐゴシック"/>
              </a:rPr>
              <a:t>10 member countries</a:t>
            </a:r>
            <a:endParaRPr b="0" lang="en-US" sz="2400" spc="-1" strike="noStrike">
              <a:latin typeface="나눔고딕"/>
            </a:endParaRPr>
          </a:p>
          <a:p>
            <a:pPr>
              <a:lnSpc>
                <a:spcPct val="100000"/>
              </a:lnSpc>
              <a:tabLst>
                <a:tab algn="l" pos="0"/>
              </a:tabLst>
            </a:pPr>
            <a:r>
              <a:rPr b="1" lang="en-US" sz="2400" spc="-1" strike="noStrike">
                <a:solidFill>
                  <a:srgbClr val="0000cc"/>
                </a:solidFill>
                <a:latin typeface="Tw Cen MT"/>
                <a:ea typeface="ＭＳ Ｐゴシック"/>
              </a:rPr>
              <a:t>Established. 1967</a:t>
            </a:r>
            <a:endParaRPr b="0" lang="en-US" sz="2400" spc="-1" strike="noStrike">
              <a:latin typeface="나눔고딕"/>
            </a:endParaRPr>
          </a:p>
          <a:p>
            <a:pPr>
              <a:lnSpc>
                <a:spcPct val="100000"/>
              </a:lnSpc>
              <a:tabLst>
                <a:tab algn="l" pos="0"/>
              </a:tabLst>
            </a:pPr>
            <a:r>
              <a:rPr b="1" lang="en-US" sz="2400" spc="-1" strike="noStrike">
                <a:solidFill>
                  <a:srgbClr val="0000cc"/>
                </a:solidFill>
                <a:latin typeface="Tw Cen MT"/>
                <a:ea typeface="ＭＳ Ｐゴシック"/>
              </a:rPr>
              <a:t>ASEAN Charter 15 Dec 2008</a:t>
            </a:r>
            <a:endParaRPr b="0" lang="en-US" sz="2400" spc="-1" strike="noStrike">
              <a:latin typeface="나눔고딕"/>
            </a:endParaRPr>
          </a:p>
          <a:p>
            <a:pPr>
              <a:lnSpc>
                <a:spcPct val="100000"/>
              </a:lnSpc>
              <a:spcBef>
                <a:spcPts val="1199"/>
              </a:spcBef>
              <a:tabLst>
                <a:tab algn="l" pos="0"/>
              </a:tabLst>
            </a:pPr>
            <a:endParaRPr b="0" lang="en-US" sz="2400" spc="-1" strike="noStrike">
              <a:latin typeface="나눔고딕"/>
            </a:endParaRPr>
          </a:p>
          <a:p>
            <a:pPr>
              <a:lnSpc>
                <a:spcPct val="100000"/>
              </a:lnSpc>
              <a:spcBef>
                <a:spcPts val="1199"/>
              </a:spcBef>
              <a:tabLst>
                <a:tab algn="l" pos="0"/>
              </a:tabLst>
            </a:pPr>
            <a:endParaRPr b="0" lang="en-US" sz="2400" spc="-1" strike="noStrike">
              <a:latin typeface="나눔고딕"/>
            </a:endParaRPr>
          </a:p>
          <a:p>
            <a:pPr>
              <a:lnSpc>
                <a:spcPct val="100000"/>
              </a:lnSpc>
              <a:spcBef>
                <a:spcPts val="1199"/>
              </a:spcBef>
              <a:tabLst>
                <a:tab algn="l" pos="0"/>
              </a:tabLst>
            </a:pPr>
            <a:endParaRPr b="0" lang="en-US" sz="2400" spc="-1" strike="noStrike">
              <a:latin typeface="나눔고딕"/>
            </a:endParaRPr>
          </a:p>
        </p:txBody>
      </p:sp>
      <p:pic>
        <p:nvPicPr>
          <p:cNvPr id="172" name="" descr="http://m.ak.fbcdn.net/sphotos-e.ak/hphotos-ak-ash4/377858_265494200164454_1017598622_n.jpg"/>
          <p:cNvPicPr/>
          <p:nvPr/>
        </p:nvPicPr>
        <p:blipFill>
          <a:blip r:embed="rId2"/>
          <a:stretch/>
        </p:blipFill>
        <p:spPr>
          <a:xfrm>
            <a:off x="3532320" y="991080"/>
            <a:ext cx="5082120" cy="3811320"/>
          </a:xfrm>
          <a:prstGeom prst="rect">
            <a:avLst/>
          </a:prstGeom>
          <a:ln w="9360">
            <a:noFill/>
          </a:ln>
        </p:spPr>
      </p:pic>
    </p:spTree>
  </p:cSld>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3" name="TextShape 1"/>
          <p:cNvSpPr txBox="1"/>
          <p:nvPr/>
        </p:nvSpPr>
        <p:spPr>
          <a:xfrm>
            <a:off x="1677240" y="457560"/>
            <a:ext cx="7013160" cy="762120"/>
          </a:xfrm>
          <a:prstGeom prst="rect">
            <a:avLst/>
          </a:prstGeom>
          <a:noFill/>
          <a:ln w="9360">
            <a:noFill/>
          </a:ln>
        </p:spPr>
        <p:txBody>
          <a:bodyPr anchor="ctr">
            <a:noAutofit/>
          </a:bodyPr>
          <a:p>
            <a:pPr>
              <a:lnSpc>
                <a:spcPct val="100000"/>
              </a:lnSpc>
              <a:tabLst>
                <a:tab algn="l" pos="0"/>
              </a:tabLst>
            </a:pPr>
            <a:r>
              <a:rPr b="1" lang="en-US" sz="4400" spc="-1" strike="noStrike">
                <a:solidFill>
                  <a:srgbClr val="2a2d6c"/>
                </a:solidFill>
                <a:latin typeface="Tw Cen MT"/>
                <a:ea typeface="ＭＳ Ｐゴシック"/>
              </a:rPr>
              <a:t>ASEAN Community 2015</a:t>
            </a:r>
            <a:endParaRPr b="0" lang="en-US" sz="4400" spc="-1" strike="noStrike">
              <a:solidFill>
                <a:srgbClr val="000000"/>
              </a:solidFill>
              <a:latin typeface="Arial"/>
            </a:endParaRPr>
          </a:p>
        </p:txBody>
      </p:sp>
      <p:sp>
        <p:nvSpPr>
          <p:cNvPr id="174" name="TextShape 2"/>
          <p:cNvSpPr txBox="1"/>
          <p:nvPr/>
        </p:nvSpPr>
        <p:spPr>
          <a:xfrm>
            <a:off x="457560" y="1829520"/>
            <a:ext cx="8232840" cy="4421160"/>
          </a:xfrm>
          <a:prstGeom prst="rect">
            <a:avLst/>
          </a:prstGeom>
          <a:noFill/>
          <a:ln w="9360">
            <a:noFill/>
          </a:ln>
        </p:spPr>
        <p:txBody>
          <a:bodyPr>
            <a:noAutofit/>
          </a:bodyPr>
          <a:p>
            <a:pPr marL="335160" indent="-334800">
              <a:lnSpc>
                <a:spcPct val="80000"/>
              </a:lnSpc>
              <a:spcBef>
                <a:spcPts val="700"/>
              </a:spcBef>
              <a:buClr>
                <a:srgbClr val="c77d00"/>
              </a:buClr>
              <a:buSzPct val="60000"/>
              <a:buFont typeface="Wingdings" charset="2"/>
              <a:buChar char=""/>
            </a:pPr>
            <a:r>
              <a:rPr b="1" lang="en-US" sz="1800" spc="-1" strike="noStrike">
                <a:solidFill>
                  <a:srgbClr val="000000"/>
                </a:solidFill>
                <a:latin typeface="Tw Cen MT"/>
                <a:ea typeface="PMingLiU"/>
              </a:rPr>
              <a:t>ASEAN Political-Security Community</a:t>
            </a:r>
            <a:r>
              <a:rPr b="0" lang="en-US" sz="1800" spc="-1" strike="noStrike">
                <a:solidFill>
                  <a:srgbClr val="000000"/>
                </a:solidFill>
                <a:latin typeface="Tw Cen MT"/>
                <a:ea typeface="PMingLiU"/>
              </a:rPr>
              <a:t> – peaceful processes in the settlement of intra-regional differences and it has the following components: political development, shaping and sharing of norms, conflict prevention, conflict resolution, post-conflict peace building, and implementing mechanisms</a:t>
            </a:r>
            <a:endParaRPr b="0" lang="en-US" sz="1800" spc="-1" strike="noStrike">
              <a:solidFill>
                <a:srgbClr val="000000"/>
              </a:solidFill>
              <a:latin typeface="Arial"/>
            </a:endParaRPr>
          </a:p>
          <a:p>
            <a:pPr marL="335160" indent="-334800">
              <a:lnSpc>
                <a:spcPct val="80000"/>
              </a:lnSpc>
              <a:spcBef>
                <a:spcPts val="700"/>
              </a:spcBef>
              <a:tabLst>
                <a:tab algn="l" pos="0"/>
              </a:tabLst>
            </a:pPr>
            <a:endParaRPr b="0" lang="en-US" sz="1800" spc="-1" strike="noStrike">
              <a:solidFill>
                <a:srgbClr val="000000"/>
              </a:solidFill>
              <a:latin typeface="Arial"/>
            </a:endParaRPr>
          </a:p>
          <a:p>
            <a:pPr marL="335160" indent="-334800">
              <a:lnSpc>
                <a:spcPct val="80000"/>
              </a:lnSpc>
              <a:spcBef>
                <a:spcPts val="700"/>
              </a:spcBef>
              <a:buClr>
                <a:srgbClr val="c77d00"/>
              </a:buClr>
              <a:buSzPct val="60000"/>
              <a:buFont typeface="Wingdings" charset="2"/>
              <a:buChar char=""/>
              <a:tabLst>
                <a:tab algn="l" pos="0"/>
              </a:tabLst>
            </a:pPr>
            <a:r>
              <a:rPr b="0" lang="en-US" sz="1800" spc="-1" strike="noStrike">
                <a:solidFill>
                  <a:srgbClr val="000000"/>
                </a:solidFill>
                <a:latin typeface="Tw Cen MT"/>
                <a:ea typeface="PMingLiU"/>
              </a:rPr>
              <a:t>A</a:t>
            </a:r>
            <a:r>
              <a:rPr b="1" lang="en-US" sz="1800" spc="-1" strike="noStrike">
                <a:solidFill>
                  <a:srgbClr val="000000"/>
                </a:solidFill>
                <a:latin typeface="Tw Cen MT"/>
                <a:ea typeface="PMingLiU"/>
              </a:rPr>
              <a:t>SEAN Economic Community </a:t>
            </a:r>
            <a:r>
              <a:rPr b="0" lang="en-US" sz="1800" spc="-1" strike="noStrike">
                <a:solidFill>
                  <a:srgbClr val="000000"/>
                </a:solidFill>
                <a:latin typeface="Tw Cen MT"/>
                <a:ea typeface="PMingLiU"/>
              </a:rPr>
              <a:t>-  creating a stable, prosperous and highly competitive ASEAN economic region in which there is a free flow of goods, services, investment and a freer flow of capital, equitable economic development and reduced poverty and socio-economic disparities in year 2020;</a:t>
            </a:r>
            <a:endParaRPr b="0" lang="en-US" sz="1800" spc="-1" strike="noStrike">
              <a:solidFill>
                <a:srgbClr val="000000"/>
              </a:solidFill>
              <a:latin typeface="Arial"/>
            </a:endParaRPr>
          </a:p>
          <a:p>
            <a:pPr marL="335160" indent="-334800">
              <a:lnSpc>
                <a:spcPct val="80000"/>
              </a:lnSpc>
              <a:spcBef>
                <a:spcPts val="700"/>
              </a:spcBef>
              <a:tabLst>
                <a:tab algn="l" pos="0"/>
              </a:tabLst>
            </a:pPr>
            <a:endParaRPr b="0" lang="en-US" sz="1800" spc="-1" strike="noStrike">
              <a:solidFill>
                <a:srgbClr val="000000"/>
              </a:solidFill>
              <a:latin typeface="Arial"/>
            </a:endParaRPr>
          </a:p>
          <a:p>
            <a:pPr marL="335160" indent="-334800">
              <a:lnSpc>
                <a:spcPct val="80000"/>
              </a:lnSpc>
              <a:spcBef>
                <a:spcPts val="700"/>
              </a:spcBef>
              <a:buClr>
                <a:srgbClr val="c77d00"/>
              </a:buClr>
              <a:buSzPct val="60000"/>
              <a:buFont typeface="Wingdings" charset="2"/>
              <a:buChar char=""/>
              <a:tabLst>
                <a:tab algn="l" pos="0"/>
              </a:tabLst>
            </a:pPr>
            <a:r>
              <a:rPr b="0" lang="en-US" sz="1800" spc="-1" strike="noStrike">
                <a:solidFill>
                  <a:srgbClr val="000000"/>
                </a:solidFill>
                <a:latin typeface="Tw Cen MT"/>
                <a:ea typeface="PMingLiU"/>
              </a:rPr>
              <a:t>ASEA</a:t>
            </a:r>
            <a:r>
              <a:rPr b="1" lang="en-US" sz="1800" spc="-1" strike="noStrike">
                <a:solidFill>
                  <a:srgbClr val="000000"/>
                </a:solidFill>
                <a:latin typeface="Tw Cen MT"/>
                <a:ea typeface="PMingLiU"/>
              </a:rPr>
              <a:t>N Socio-Cultural Community - e</a:t>
            </a:r>
            <a:r>
              <a:rPr b="0" lang="en-US" sz="1800" spc="-1" strike="noStrike">
                <a:solidFill>
                  <a:srgbClr val="000000"/>
                </a:solidFill>
                <a:latin typeface="Tw Cen MT"/>
                <a:ea typeface="PMingLiU"/>
              </a:rPr>
              <a:t>nvisages a community of caring societies and founded on a common regional identity, with cooperation focused on social development aimed at raising the standard of living of disadvantaged groups and the rural population, and shall seek the active involvement of all sectors of society, in particular women, youth, and local communities</a:t>
            </a:r>
            <a:endParaRPr b="0" lang="en-US" sz="1800" spc="-1" strike="noStrike">
              <a:solidFill>
                <a:srgbClr val="000000"/>
              </a:solidFill>
              <a:latin typeface="Arial"/>
            </a:endParaRPr>
          </a:p>
          <a:p>
            <a:pPr>
              <a:lnSpc>
                <a:spcPct val="80000"/>
              </a:lnSpc>
              <a:spcBef>
                <a:spcPts val="700"/>
              </a:spcBef>
              <a:tabLst>
                <a:tab algn="l" pos="0"/>
              </a:tabLst>
            </a:pPr>
            <a:endParaRPr b="0" lang="en-US" sz="1800" spc="-1" strike="noStrike">
              <a:solidFill>
                <a:srgbClr val="000000"/>
              </a:solidFill>
              <a:latin typeface="Arial"/>
            </a:endParaRPr>
          </a:p>
        </p:txBody>
      </p:sp>
      <p:pic>
        <p:nvPicPr>
          <p:cNvPr id="175" name="" descr=""/>
          <p:cNvPicPr/>
          <p:nvPr/>
        </p:nvPicPr>
        <p:blipFill>
          <a:blip r:embed="rId1"/>
          <a:stretch/>
        </p:blipFill>
        <p:spPr>
          <a:xfrm>
            <a:off x="0" y="0"/>
            <a:ext cx="1676880" cy="1467000"/>
          </a:xfrm>
          <a:prstGeom prst="rect">
            <a:avLst/>
          </a:prstGeom>
          <a:ln w="9360">
            <a:noFill/>
          </a:ln>
        </p:spPr>
      </p:pic>
    </p:spTree>
  </p:cSld>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76" name="" descr="ASEAN community"/>
          <p:cNvPicPr/>
          <p:nvPr/>
        </p:nvPicPr>
        <p:blipFill>
          <a:blip r:embed="rId1"/>
          <a:stretch/>
        </p:blipFill>
        <p:spPr>
          <a:xfrm>
            <a:off x="0" y="991080"/>
            <a:ext cx="9147600" cy="6860880"/>
          </a:xfrm>
          <a:prstGeom prst="rect">
            <a:avLst/>
          </a:prstGeom>
          <a:ln w="9360">
            <a:noFill/>
          </a:ln>
        </p:spPr>
      </p:pic>
      <p:pic>
        <p:nvPicPr>
          <p:cNvPr id="177" name="" descr=""/>
          <p:cNvPicPr/>
          <p:nvPr/>
        </p:nvPicPr>
        <p:blipFill>
          <a:blip r:embed="rId2"/>
          <a:stretch/>
        </p:blipFill>
        <p:spPr>
          <a:xfrm>
            <a:off x="0" y="0"/>
            <a:ext cx="1371960" cy="1200240"/>
          </a:xfrm>
          <a:prstGeom prst="rect">
            <a:avLst/>
          </a:prstGeom>
          <a:ln w="9360">
            <a:noFill/>
          </a:ln>
        </p:spPr>
      </p:pic>
    </p:spTree>
  </p:cSld>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8" name="CustomShape 1"/>
          <p:cNvSpPr/>
          <p:nvPr/>
        </p:nvSpPr>
        <p:spPr>
          <a:xfrm>
            <a:off x="686160" y="1372320"/>
            <a:ext cx="2515320" cy="4344840"/>
          </a:xfrm>
          <a:prstGeom prst="rect">
            <a:avLst/>
          </a:prstGeom>
          <a:gradFill rotWithShape="0">
            <a:gsLst>
              <a:gs pos="0">
                <a:srgbClr val="85c2ff"/>
              </a:gs>
              <a:gs pos="100000">
                <a:srgbClr val="5e9eff"/>
              </a:gs>
            </a:gsLst>
            <a:lin ang="2700000"/>
          </a:gradFill>
          <a:ln w="9360">
            <a:noFill/>
          </a:ln>
        </p:spPr>
        <p:style>
          <a:lnRef idx="0"/>
          <a:fillRef idx="0"/>
          <a:effectRef idx="0"/>
          <a:fontRef idx="minor"/>
        </p:style>
        <p:txBody>
          <a:bodyPr lIns="0" rIns="0" tIns="0" bIns="0" anchor="ctr">
            <a:noAutofit/>
          </a:bodyPr>
          <a:p>
            <a:pPr algn="ctr">
              <a:lnSpc>
                <a:spcPct val="100000"/>
              </a:lnSpc>
              <a:tabLst>
                <a:tab algn="l" pos="0"/>
              </a:tabLst>
            </a:pPr>
            <a:r>
              <a:rPr b="1" lang="en-US" sz="3000" spc="-1" strike="noStrike">
                <a:solidFill>
                  <a:srgbClr val="ff0000"/>
                </a:solidFill>
                <a:latin typeface="Arial Narrow"/>
                <a:ea typeface="ＭＳ Ｐゴシック"/>
              </a:rPr>
              <a:t>POLITICAL –SECURITY Blueprint</a:t>
            </a:r>
            <a:endParaRPr b="0" lang="en-US" sz="3000" spc="-1" strike="noStrike">
              <a:latin typeface="나눔고딕"/>
            </a:endParaRPr>
          </a:p>
          <a:p>
            <a:pPr>
              <a:lnSpc>
                <a:spcPct val="100000"/>
              </a:lnSpc>
              <a:buClr>
                <a:srgbClr val="ff0000"/>
              </a:buClr>
              <a:buFont typeface="Arial"/>
              <a:buChar char="•"/>
              <a:tabLst>
                <a:tab algn="l" pos="495000"/>
              </a:tabLst>
            </a:pPr>
            <a:r>
              <a:rPr b="1" lang="en-US" sz="1800" spc="-1" strike="noStrike">
                <a:solidFill>
                  <a:srgbClr val="ff0000"/>
                </a:solidFill>
                <a:latin typeface="Tw Cen MT"/>
                <a:ea typeface="ＭＳ Ｐゴシック"/>
              </a:rPr>
              <a:t>Rules based, shared norms and values</a:t>
            </a:r>
            <a:endParaRPr b="0" lang="en-US" sz="1800" spc="-1" strike="noStrike">
              <a:latin typeface="나눔고딕"/>
            </a:endParaRPr>
          </a:p>
          <a:p>
            <a:pPr>
              <a:lnSpc>
                <a:spcPct val="100000"/>
              </a:lnSpc>
              <a:buClr>
                <a:srgbClr val="ff0000"/>
              </a:buClr>
              <a:buFont typeface="Arial"/>
              <a:buChar char="•"/>
              <a:tabLst>
                <a:tab algn="l" pos="495000"/>
              </a:tabLst>
            </a:pPr>
            <a:r>
              <a:rPr b="1" lang="en-US" sz="1800" spc="-1" strike="noStrike">
                <a:solidFill>
                  <a:srgbClr val="ff0000"/>
                </a:solidFill>
                <a:latin typeface="Tw Cen MT"/>
                <a:ea typeface="ＭＳ Ｐゴシック"/>
              </a:rPr>
              <a:t> </a:t>
            </a:r>
            <a:r>
              <a:rPr b="1" lang="en-US" sz="1800" spc="-1" strike="noStrike">
                <a:solidFill>
                  <a:srgbClr val="ff0000"/>
                </a:solidFill>
                <a:latin typeface="Tw Cen MT"/>
                <a:ea typeface="ＭＳ Ｐゴシック"/>
              </a:rPr>
              <a:t>Cohesive, peaceful, stable, resilient with shared responsibility</a:t>
            </a:r>
            <a:endParaRPr b="0" lang="en-US" sz="1800" spc="-1" strike="noStrike">
              <a:latin typeface="나눔고딕"/>
            </a:endParaRPr>
          </a:p>
          <a:p>
            <a:pPr>
              <a:lnSpc>
                <a:spcPct val="100000"/>
              </a:lnSpc>
              <a:buClr>
                <a:srgbClr val="ff0000"/>
              </a:buClr>
              <a:buFont typeface="Arial"/>
              <a:buChar char="•"/>
              <a:tabLst>
                <a:tab algn="l" pos="495000"/>
              </a:tabLst>
            </a:pPr>
            <a:r>
              <a:rPr b="1" lang="en-US" sz="1800" spc="-1" strike="noStrike">
                <a:solidFill>
                  <a:srgbClr val="ff0000"/>
                </a:solidFill>
                <a:latin typeface="Tw Cen MT"/>
                <a:ea typeface="ＭＳ Ｐゴシック"/>
              </a:rPr>
              <a:t>Dynamic and Outward looking</a:t>
            </a:r>
            <a:endParaRPr b="0" lang="en-US" sz="1800" spc="-1" strike="noStrike">
              <a:latin typeface="나눔고딕"/>
            </a:endParaRPr>
          </a:p>
          <a:p>
            <a:pPr>
              <a:lnSpc>
                <a:spcPct val="100000"/>
              </a:lnSpc>
              <a:tabLst>
                <a:tab algn="l" pos="495000"/>
              </a:tabLst>
            </a:pPr>
            <a:endParaRPr b="0" lang="en-US" sz="1800" spc="-1" strike="noStrike">
              <a:latin typeface="나눔고딕"/>
            </a:endParaRPr>
          </a:p>
        </p:txBody>
      </p:sp>
      <p:sp>
        <p:nvSpPr>
          <p:cNvPr id="179" name="CustomShape 2"/>
          <p:cNvSpPr/>
          <p:nvPr/>
        </p:nvSpPr>
        <p:spPr>
          <a:xfrm>
            <a:off x="3278160" y="1372320"/>
            <a:ext cx="2667960" cy="4344840"/>
          </a:xfrm>
          <a:prstGeom prst="rect">
            <a:avLst/>
          </a:prstGeom>
          <a:gradFill rotWithShape="0">
            <a:gsLst>
              <a:gs pos="0">
                <a:srgbClr val="85c2ff"/>
              </a:gs>
              <a:gs pos="100000">
                <a:srgbClr val="5e9eff"/>
              </a:gs>
            </a:gsLst>
            <a:lin ang="2700000"/>
          </a:gradFill>
          <a:ln w="9360">
            <a:noFill/>
          </a:ln>
        </p:spPr>
        <p:style>
          <a:lnRef idx="0"/>
          <a:fillRef idx="0"/>
          <a:effectRef idx="0"/>
          <a:fontRef idx="minor"/>
        </p:style>
        <p:txBody>
          <a:bodyPr lIns="0" rIns="0" tIns="0" bIns="0" anchor="ctr">
            <a:noAutofit/>
          </a:bodyPr>
          <a:p>
            <a:pPr algn="ctr">
              <a:lnSpc>
                <a:spcPct val="100000"/>
              </a:lnSpc>
              <a:tabLst>
                <a:tab algn="l" pos="0"/>
              </a:tabLst>
            </a:pPr>
            <a:r>
              <a:rPr b="1" lang="en-US" sz="3000" spc="-1" strike="noStrike">
                <a:solidFill>
                  <a:srgbClr val="ff0000"/>
                </a:solidFill>
                <a:latin typeface="Arial Narrow"/>
                <a:ea typeface="ＭＳ Ｐゴシック"/>
              </a:rPr>
              <a:t>ECONOMIC Blueprint</a:t>
            </a:r>
            <a:endParaRPr b="0" lang="en-US" sz="3000" spc="-1" strike="noStrike">
              <a:latin typeface="나눔고딕"/>
            </a:endParaRPr>
          </a:p>
          <a:p>
            <a:pPr>
              <a:lnSpc>
                <a:spcPct val="100000"/>
              </a:lnSpc>
              <a:buClr>
                <a:srgbClr val="ff3300"/>
              </a:buClr>
              <a:buFont typeface="Arial"/>
              <a:buChar char="•"/>
              <a:tabLst>
                <a:tab algn="l" pos="495000"/>
              </a:tabLst>
            </a:pPr>
            <a:r>
              <a:rPr b="1" lang="en-US" sz="2400" spc="-1" strike="noStrike">
                <a:solidFill>
                  <a:srgbClr val="ff3300"/>
                </a:solidFill>
                <a:latin typeface="Arial Narrow"/>
                <a:ea typeface="ＭＳ Ｐゴシック"/>
              </a:rPr>
              <a:t>Single Market and production base</a:t>
            </a:r>
            <a:endParaRPr b="0" lang="en-US" sz="2400" spc="-1" strike="noStrike">
              <a:latin typeface="나눔고딕"/>
            </a:endParaRPr>
          </a:p>
          <a:p>
            <a:pPr>
              <a:lnSpc>
                <a:spcPct val="100000"/>
              </a:lnSpc>
              <a:buClr>
                <a:srgbClr val="ff3300"/>
              </a:buClr>
              <a:buFont typeface="Arial"/>
              <a:buChar char="•"/>
              <a:tabLst>
                <a:tab algn="l" pos="495000"/>
              </a:tabLst>
            </a:pPr>
            <a:r>
              <a:rPr b="1" lang="en-US" sz="2400" spc="-1" strike="noStrike">
                <a:solidFill>
                  <a:srgbClr val="ff3300"/>
                </a:solidFill>
                <a:latin typeface="Arial Narrow"/>
                <a:ea typeface="ＭＳ Ｐゴシック"/>
              </a:rPr>
              <a:t>Competitive economic region</a:t>
            </a:r>
            <a:endParaRPr b="0" lang="en-US" sz="2400" spc="-1" strike="noStrike">
              <a:latin typeface="나눔고딕"/>
            </a:endParaRPr>
          </a:p>
          <a:p>
            <a:pPr>
              <a:lnSpc>
                <a:spcPct val="100000"/>
              </a:lnSpc>
              <a:buClr>
                <a:srgbClr val="ff3300"/>
              </a:buClr>
              <a:buFont typeface="Arial"/>
              <a:buChar char="•"/>
              <a:tabLst>
                <a:tab algn="l" pos="495000"/>
              </a:tabLst>
            </a:pPr>
            <a:r>
              <a:rPr b="1" lang="en-US" sz="2400" spc="-1" strike="noStrike">
                <a:solidFill>
                  <a:srgbClr val="ff3300"/>
                </a:solidFill>
                <a:latin typeface="Arial Narrow"/>
                <a:ea typeface="ＭＳ Ｐゴシック"/>
              </a:rPr>
              <a:t>Equitable Economic development</a:t>
            </a:r>
            <a:endParaRPr b="0" lang="en-US" sz="2400" spc="-1" strike="noStrike">
              <a:latin typeface="나눔고딕"/>
            </a:endParaRPr>
          </a:p>
          <a:p>
            <a:pPr>
              <a:lnSpc>
                <a:spcPct val="100000"/>
              </a:lnSpc>
              <a:buClr>
                <a:srgbClr val="ff3300"/>
              </a:buClr>
              <a:buFont typeface="Arial"/>
              <a:buChar char="•"/>
              <a:tabLst>
                <a:tab algn="l" pos="495000"/>
              </a:tabLst>
            </a:pPr>
            <a:r>
              <a:rPr b="1" lang="en-US" sz="2400" spc="-1" strike="noStrike">
                <a:solidFill>
                  <a:srgbClr val="ff3300"/>
                </a:solidFill>
                <a:latin typeface="Arial Narrow"/>
                <a:ea typeface="ＭＳ Ｐゴシック"/>
              </a:rPr>
              <a:t>Integration into global economy</a:t>
            </a:r>
            <a:endParaRPr b="0" lang="en-US" sz="2400" spc="-1" strike="noStrike">
              <a:latin typeface="나눔고딕"/>
            </a:endParaRPr>
          </a:p>
        </p:txBody>
      </p:sp>
      <p:sp>
        <p:nvSpPr>
          <p:cNvPr id="180" name="CustomShape 3"/>
          <p:cNvSpPr/>
          <p:nvPr/>
        </p:nvSpPr>
        <p:spPr>
          <a:xfrm>
            <a:off x="6022440" y="1448640"/>
            <a:ext cx="2591640" cy="4192560"/>
          </a:xfrm>
          <a:prstGeom prst="rect">
            <a:avLst/>
          </a:prstGeom>
          <a:gradFill rotWithShape="0">
            <a:gsLst>
              <a:gs pos="0">
                <a:srgbClr val="85c2ff"/>
              </a:gs>
              <a:gs pos="100000">
                <a:srgbClr val="5e9eff"/>
              </a:gs>
            </a:gsLst>
            <a:lin ang="2700000"/>
          </a:gradFill>
          <a:ln w="9360">
            <a:noFill/>
          </a:ln>
        </p:spPr>
        <p:style>
          <a:lnRef idx="0"/>
          <a:fillRef idx="0"/>
          <a:effectRef idx="0"/>
          <a:fontRef idx="minor"/>
        </p:style>
        <p:txBody>
          <a:bodyPr lIns="0" rIns="0" tIns="0" bIns="0" anchor="ctr">
            <a:noAutofit/>
          </a:bodyPr>
          <a:p>
            <a:pPr algn="ctr">
              <a:lnSpc>
                <a:spcPct val="100000"/>
              </a:lnSpc>
              <a:tabLst>
                <a:tab algn="l" pos="0"/>
              </a:tabLst>
            </a:pPr>
            <a:r>
              <a:rPr b="1" lang="en-US" sz="3000" spc="-1" strike="noStrike">
                <a:solidFill>
                  <a:srgbClr val="ff0000"/>
                </a:solidFill>
                <a:latin typeface="Arial Narrow"/>
                <a:ea typeface="ＭＳ Ｐゴシック"/>
              </a:rPr>
              <a:t>SOCIO-CULTURAL Blueprint</a:t>
            </a:r>
            <a:endParaRPr b="0" lang="en-US" sz="3000" spc="-1" strike="noStrike">
              <a:latin typeface="나눔고딕"/>
            </a:endParaRPr>
          </a:p>
          <a:p>
            <a:pPr>
              <a:lnSpc>
                <a:spcPct val="100000"/>
              </a:lnSpc>
              <a:buClr>
                <a:srgbClr val="ff3300"/>
              </a:buClr>
              <a:buFont typeface="Arial"/>
              <a:buChar char="•"/>
              <a:tabLst>
                <a:tab algn="l" pos="495000"/>
              </a:tabLst>
            </a:pPr>
            <a:r>
              <a:rPr b="1" lang="en-US" sz="2400" spc="-1" strike="noStrike">
                <a:solidFill>
                  <a:srgbClr val="ff3300"/>
                </a:solidFill>
                <a:latin typeface="Arial Narrow"/>
                <a:ea typeface="ＭＳ Ｐゴシック"/>
              </a:rPr>
              <a:t>Human Development</a:t>
            </a:r>
            <a:endParaRPr b="0" lang="en-US" sz="2400" spc="-1" strike="noStrike">
              <a:latin typeface="나눔고딕"/>
            </a:endParaRPr>
          </a:p>
          <a:p>
            <a:pPr>
              <a:lnSpc>
                <a:spcPct val="100000"/>
              </a:lnSpc>
              <a:buClr>
                <a:srgbClr val="ff3300"/>
              </a:buClr>
              <a:buFont typeface="Arial"/>
              <a:buChar char="•"/>
              <a:tabLst>
                <a:tab algn="l" pos="495000"/>
              </a:tabLst>
            </a:pPr>
            <a:r>
              <a:rPr b="1" lang="en-US" sz="2400" spc="-1" strike="noStrike">
                <a:solidFill>
                  <a:srgbClr val="ff3300"/>
                </a:solidFill>
                <a:latin typeface="Arial Narrow"/>
                <a:ea typeface="ＭＳ Ｐゴシック"/>
              </a:rPr>
              <a:t>Social Welfare and Protection</a:t>
            </a:r>
            <a:endParaRPr b="0" lang="en-US" sz="2400" spc="-1" strike="noStrike">
              <a:latin typeface="나눔고딕"/>
            </a:endParaRPr>
          </a:p>
          <a:p>
            <a:pPr>
              <a:lnSpc>
                <a:spcPct val="100000"/>
              </a:lnSpc>
              <a:buClr>
                <a:srgbClr val="ff3300"/>
              </a:buClr>
              <a:buFont typeface="Arial"/>
              <a:buChar char="•"/>
              <a:tabLst>
                <a:tab algn="l" pos="495000"/>
              </a:tabLst>
            </a:pPr>
            <a:r>
              <a:rPr b="1" lang="en-US" sz="2400" spc="-1" strike="noStrike">
                <a:solidFill>
                  <a:srgbClr val="ff3300"/>
                </a:solidFill>
                <a:latin typeface="Arial Narrow"/>
                <a:ea typeface="ＭＳ Ｐゴシック"/>
              </a:rPr>
              <a:t>Social justice and rights</a:t>
            </a:r>
            <a:endParaRPr b="0" lang="en-US" sz="2400" spc="-1" strike="noStrike">
              <a:latin typeface="나눔고딕"/>
            </a:endParaRPr>
          </a:p>
          <a:p>
            <a:pPr>
              <a:lnSpc>
                <a:spcPct val="100000"/>
              </a:lnSpc>
              <a:buClr>
                <a:srgbClr val="ff3300"/>
              </a:buClr>
              <a:buFont typeface="Arial"/>
              <a:buChar char="•"/>
              <a:tabLst>
                <a:tab algn="l" pos="495000"/>
              </a:tabLst>
            </a:pPr>
            <a:r>
              <a:rPr b="1" lang="en-US" sz="2400" spc="-1" strike="noStrike">
                <a:solidFill>
                  <a:srgbClr val="ff3300"/>
                </a:solidFill>
                <a:latin typeface="Arial Narrow"/>
                <a:ea typeface="ＭＳ Ｐゴシック"/>
              </a:rPr>
              <a:t>Environmental Sustainability</a:t>
            </a:r>
            <a:endParaRPr b="0" lang="en-US" sz="2400" spc="-1" strike="noStrike">
              <a:latin typeface="나눔고딕"/>
            </a:endParaRPr>
          </a:p>
          <a:p>
            <a:pPr>
              <a:lnSpc>
                <a:spcPct val="100000"/>
              </a:lnSpc>
              <a:buClr>
                <a:srgbClr val="ff3300"/>
              </a:buClr>
              <a:buFont typeface="Arial"/>
              <a:buChar char="•"/>
              <a:tabLst>
                <a:tab algn="l" pos="495000"/>
              </a:tabLst>
            </a:pPr>
            <a:r>
              <a:rPr b="1" lang="en-US" sz="2400" spc="-1" strike="noStrike">
                <a:solidFill>
                  <a:srgbClr val="ff3300"/>
                </a:solidFill>
                <a:latin typeface="Arial Narrow"/>
                <a:ea typeface="ＭＳ Ｐゴシック"/>
              </a:rPr>
              <a:t>ASEAN Identity</a:t>
            </a:r>
            <a:endParaRPr b="0" lang="en-US" sz="2400" spc="-1" strike="noStrike">
              <a:latin typeface="나눔고딕"/>
            </a:endParaRPr>
          </a:p>
        </p:txBody>
      </p:sp>
      <p:sp>
        <p:nvSpPr>
          <p:cNvPr id="181" name="CustomShape 4"/>
          <p:cNvSpPr/>
          <p:nvPr/>
        </p:nvSpPr>
        <p:spPr>
          <a:xfrm>
            <a:off x="609840" y="5870160"/>
            <a:ext cx="8004240" cy="692280"/>
          </a:xfrm>
          <a:prstGeom prst="rect">
            <a:avLst/>
          </a:prstGeom>
          <a:gradFill rotWithShape="0">
            <a:gsLst>
              <a:gs pos="0">
                <a:srgbClr val="85c2ff"/>
              </a:gs>
              <a:gs pos="100000">
                <a:srgbClr val="5e9eff"/>
              </a:gs>
            </a:gsLst>
            <a:lin ang="2700000"/>
          </a:gradFill>
          <a:ln w="9360">
            <a:noFill/>
          </a:ln>
        </p:spPr>
        <p:style>
          <a:lnRef idx="0"/>
          <a:fillRef idx="0"/>
          <a:effectRef idx="0"/>
          <a:fontRef idx="minor"/>
        </p:style>
        <p:txBody>
          <a:bodyPr lIns="0" rIns="0" tIns="0" bIns="0" anchor="ctr">
            <a:noAutofit/>
          </a:bodyPr>
          <a:p>
            <a:pPr algn="ctr">
              <a:lnSpc>
                <a:spcPct val="100000"/>
              </a:lnSpc>
              <a:tabLst>
                <a:tab algn="l" pos="0"/>
              </a:tabLst>
            </a:pPr>
            <a:r>
              <a:rPr b="1" lang="en-US" sz="2600" spc="-1" strike="noStrike">
                <a:solidFill>
                  <a:srgbClr val="ff0000"/>
                </a:solidFill>
                <a:latin typeface="Arial Narrow"/>
                <a:ea typeface="ＭＳ Ｐゴシック"/>
              </a:rPr>
              <a:t>ASEAN Charter - One Vision, One Identity, One Caring and Sharing Community</a:t>
            </a:r>
            <a:endParaRPr b="0" lang="en-US" sz="2600" spc="-1" strike="noStrike">
              <a:latin typeface="나눔고딕"/>
            </a:endParaRPr>
          </a:p>
        </p:txBody>
      </p:sp>
      <p:pic>
        <p:nvPicPr>
          <p:cNvPr id="182" name="" descr=""/>
          <p:cNvPicPr/>
          <p:nvPr/>
        </p:nvPicPr>
        <p:blipFill>
          <a:blip r:embed="rId1"/>
          <a:stretch/>
        </p:blipFill>
        <p:spPr>
          <a:xfrm>
            <a:off x="311400" y="238320"/>
            <a:ext cx="8598240" cy="1170000"/>
          </a:xfrm>
          <a:prstGeom prst="rect">
            <a:avLst/>
          </a:prstGeom>
          <a:ln w="9360">
            <a:noFill/>
          </a:ln>
        </p:spPr>
      </p:pic>
      <p:pic>
        <p:nvPicPr>
          <p:cNvPr id="183" name="" descr=""/>
          <p:cNvPicPr/>
          <p:nvPr/>
        </p:nvPicPr>
        <p:blipFill>
          <a:blip r:embed="rId2"/>
          <a:stretch/>
        </p:blipFill>
        <p:spPr>
          <a:xfrm>
            <a:off x="0" y="0"/>
            <a:ext cx="1219320" cy="1067040"/>
          </a:xfrm>
          <a:prstGeom prst="rect">
            <a:avLst/>
          </a:prstGeom>
          <a:ln w="9360">
            <a:noFill/>
          </a:ln>
        </p:spPr>
      </p:pic>
    </p:spTree>
  </p:cSld>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nodeType="clickEffect" fill="hold" presetClass="entr" presetID="9">
                                  <p:stCondLst>
                                    <p:cond delay="0"/>
                                  </p:stCondLst>
                                  <p:childTnLst>
                                    <p:set>
                                      <p:cBhvr>
                                        <p:cTn id="6" dur="1" fill="hold">
                                          <p:stCondLst>
                                            <p:cond delay="0"/>
                                          </p:stCondLst>
                                        </p:cTn>
                                        <p:tgtEl>
                                          <p:spTgt spid="182"/>
                                        </p:tgtEl>
                                        <p:attrNameLst>
                                          <p:attrName>style.visibility</p:attrName>
                                        </p:attrNameLst>
                                      </p:cBhvr>
                                      <p:to>
                                        <p:strVal val="visible"/>
                                      </p:to>
                                    </p:set>
                                    <p:animEffect filter="dissolve" transition="in">
                                      <p:cBhvr additive="repl">
                                        <p:cTn id="7" dur="500"/>
                                        <p:tgtEl>
                                          <p:spTgt spid="182"/>
                                        </p:tgtEl>
                                      </p:cBhvr>
                                    </p:animEffect>
                                  </p:childTnLst>
                                </p:cTn>
                              </p:par>
                            </p:childTnLst>
                          </p:cTn>
                        </p:par>
                      </p:childTnLst>
                    </p:cTn>
                  </p:par>
                  <p:par>
                    <p:cTn id="8" fill="hold">
                      <p:stCondLst>
                        <p:cond delay="indefinite"/>
                      </p:stCondLst>
                      <p:childTnLst>
                        <p:par>
                          <p:cTn id="9" fill="hold">
                            <p:stCondLst>
                              <p:cond delay="0"/>
                            </p:stCondLst>
                            <p:childTnLst>
                              <p:par>
                                <p:cTn id="10" nodeType="clickEffect" fill="hold" presetClass="entr" presetID="22" presetSubtype="4">
                                  <p:stCondLst>
                                    <p:cond delay="0"/>
                                  </p:stCondLst>
                                  <p:childTnLst>
                                    <p:set>
                                      <p:cBhvr>
                                        <p:cTn id="11" dur="2" fill="hold">
                                          <p:stCondLst>
                                            <p:cond delay="0"/>
                                          </p:stCondLst>
                                        </p:cTn>
                                        <p:tgtEl>
                                          <p:spTgt spid="178"/>
                                        </p:tgtEl>
                                        <p:attrNameLst>
                                          <p:attrName>style.visibility</p:attrName>
                                        </p:attrNameLst>
                                      </p:cBhvr>
                                      <p:to>
                                        <p:strVal val="visible"/>
                                      </p:to>
                                    </p:set>
                                    <p:animEffect filter="wipe(down)" transition="in">
                                      <p:cBhvr additive="repl">
                                        <p:cTn id="12" dur="1000"/>
                                        <p:tgtEl>
                                          <p:spTgt spid="178"/>
                                        </p:tgtEl>
                                      </p:cBhvr>
                                    </p:animEffect>
                                  </p:childTnLst>
                                </p:cTn>
                              </p:par>
                            </p:childTnLst>
                          </p:cTn>
                        </p:par>
                        <p:par>
                          <p:cTn id="13" fill="hold">
                            <p:stCondLst>
                              <p:cond delay="1000"/>
                            </p:stCondLst>
                            <p:childTnLst>
                              <p:par>
                                <p:cTn id="14" nodeType="afterEffect" fill="hold" presetClass="entr" presetID="22" presetSubtype="4">
                                  <p:stCondLst>
                                    <p:cond delay="0"/>
                                  </p:stCondLst>
                                  <p:childTnLst>
                                    <p:set>
                                      <p:cBhvr>
                                        <p:cTn id="15" dur="2" fill="hold">
                                          <p:stCondLst>
                                            <p:cond delay="0"/>
                                          </p:stCondLst>
                                        </p:cTn>
                                        <p:tgtEl>
                                          <p:spTgt spid="179"/>
                                        </p:tgtEl>
                                        <p:attrNameLst>
                                          <p:attrName>style.visibility</p:attrName>
                                        </p:attrNameLst>
                                      </p:cBhvr>
                                      <p:to>
                                        <p:strVal val="visible"/>
                                      </p:to>
                                    </p:set>
                                    <p:animEffect filter="wipe(down)" transition="in">
                                      <p:cBhvr additive="repl">
                                        <p:cTn id="16" dur="1000"/>
                                        <p:tgtEl>
                                          <p:spTgt spid="179"/>
                                        </p:tgtEl>
                                      </p:cBhvr>
                                    </p:animEffect>
                                  </p:childTnLst>
                                </p:cTn>
                              </p:par>
                            </p:childTnLst>
                          </p:cTn>
                        </p:par>
                        <p:par>
                          <p:cTn id="17" fill="hold">
                            <p:stCondLst>
                              <p:cond delay="2000"/>
                            </p:stCondLst>
                            <p:childTnLst>
                              <p:par>
                                <p:cTn id="18" nodeType="afterEffect" fill="hold" presetClass="entr" presetID="22" presetSubtype="4">
                                  <p:stCondLst>
                                    <p:cond delay="0"/>
                                  </p:stCondLst>
                                  <p:childTnLst>
                                    <p:set>
                                      <p:cBhvr>
                                        <p:cTn id="19" dur="2" fill="hold">
                                          <p:stCondLst>
                                            <p:cond delay="0"/>
                                          </p:stCondLst>
                                        </p:cTn>
                                        <p:tgtEl>
                                          <p:spTgt spid="180"/>
                                        </p:tgtEl>
                                        <p:attrNameLst>
                                          <p:attrName>style.visibility</p:attrName>
                                        </p:attrNameLst>
                                      </p:cBhvr>
                                      <p:to>
                                        <p:strVal val="visible"/>
                                      </p:to>
                                    </p:set>
                                    <p:animEffect filter="wipe(down)" transition="in">
                                      <p:cBhvr additive="repl">
                                        <p:cTn id="20" dur="1000"/>
                                        <p:tgtEl>
                                          <p:spTgt spid="180"/>
                                        </p:tgtEl>
                                      </p:cBhvr>
                                    </p:animEffect>
                                  </p:childTnLst>
                                </p:cTn>
                              </p:par>
                            </p:childTnLst>
                          </p:cTn>
                        </p:par>
                        <p:par>
                          <p:cTn id="21" fill="hold">
                            <p:stCondLst>
                              <p:cond delay="3000"/>
                            </p:stCondLst>
                            <p:childTnLst>
                              <p:par>
                                <p:cTn id="22" nodeType="afterEffect" fill="hold" presetClass="entr" presetID="22" presetSubtype="8">
                                  <p:stCondLst>
                                    <p:cond delay="0"/>
                                  </p:stCondLst>
                                  <p:childTnLst>
                                    <p:set>
                                      <p:cBhvr>
                                        <p:cTn id="23" dur="4" fill="hold">
                                          <p:stCondLst>
                                            <p:cond delay="0"/>
                                          </p:stCondLst>
                                        </p:cTn>
                                        <p:tgtEl>
                                          <p:spTgt spid="181"/>
                                        </p:tgtEl>
                                        <p:attrNameLst>
                                          <p:attrName>style.visibility</p:attrName>
                                        </p:attrNameLst>
                                      </p:cBhvr>
                                      <p:to>
                                        <p:strVal val="visible"/>
                                      </p:to>
                                    </p:set>
                                    <p:animEffect filter="wipe(left)" transition="in">
                                      <p:cBhvr additive="repl">
                                        <p:cTn id="24" dur="2000"/>
                                        <p:tgtEl>
                                          <p:spTgt spid="18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84" name="" descr=""/>
          <p:cNvPicPr/>
          <p:nvPr/>
        </p:nvPicPr>
        <p:blipFill>
          <a:blip r:embed="rId1"/>
          <a:stretch/>
        </p:blipFill>
        <p:spPr>
          <a:xfrm>
            <a:off x="262080" y="115920"/>
            <a:ext cx="8593560" cy="6744960"/>
          </a:xfrm>
          <a:prstGeom prst="rect">
            <a:avLst/>
          </a:prstGeom>
          <a:ln w="9360">
            <a:noFill/>
          </a:ln>
        </p:spPr>
      </p:pic>
      <p:sp>
        <p:nvSpPr>
          <p:cNvPr id="185" name="CustomShape 1"/>
          <p:cNvSpPr/>
          <p:nvPr/>
        </p:nvSpPr>
        <p:spPr>
          <a:xfrm>
            <a:off x="1829520" y="4879080"/>
            <a:ext cx="1742040" cy="914400"/>
          </a:xfrm>
          <a:prstGeom prst="ellipse">
            <a:avLst/>
          </a:prstGeom>
          <a:solidFill>
            <a:schemeClr val="accent1"/>
          </a:solidFill>
          <a:ln w="19080">
            <a:solidFill>
              <a:srgbClr val="a48501"/>
            </a:solidFill>
            <a:round/>
          </a:ln>
        </p:spPr>
        <p:style>
          <a:lnRef idx="0"/>
          <a:fillRef idx="0"/>
          <a:effectRef idx="0"/>
          <a:fontRef idx="minor"/>
        </p:style>
        <p:txBody>
          <a:bodyPr anchor="ctr">
            <a:noAutofit/>
          </a:bodyPr>
          <a:p>
            <a:pPr algn="ctr">
              <a:lnSpc>
                <a:spcPct val="100000"/>
              </a:lnSpc>
              <a:tabLst>
                <a:tab algn="l" pos="0"/>
              </a:tabLst>
            </a:pPr>
            <a:r>
              <a:rPr b="1" lang="en-US" sz="2400" spc="-1" strike="noStrike">
                <a:solidFill>
                  <a:srgbClr val="000000"/>
                </a:solidFill>
                <a:latin typeface="Tw Cen MT"/>
                <a:ea typeface="ＭＳ Ｐゴシック"/>
              </a:rPr>
              <a:t>ACWC 2010</a:t>
            </a:r>
            <a:endParaRPr b="0" lang="en-US" sz="2400" spc="-1" strike="noStrike">
              <a:latin typeface="나눔고딕"/>
            </a:endParaRPr>
          </a:p>
        </p:txBody>
      </p:sp>
      <p:sp>
        <p:nvSpPr>
          <p:cNvPr id="186" name="CustomShape 2"/>
          <p:cNvSpPr/>
          <p:nvPr/>
        </p:nvSpPr>
        <p:spPr>
          <a:xfrm>
            <a:off x="3735360" y="4650480"/>
            <a:ext cx="2051640" cy="1357560"/>
          </a:xfrm>
          <a:prstGeom prst="ellipse">
            <a:avLst/>
          </a:prstGeom>
          <a:solidFill>
            <a:schemeClr val="accent1"/>
          </a:solidFill>
          <a:ln w="19080">
            <a:solidFill>
              <a:srgbClr val="a48501"/>
            </a:solidFill>
            <a:round/>
          </a:ln>
        </p:spPr>
        <p:style>
          <a:lnRef idx="0"/>
          <a:fillRef idx="0"/>
          <a:effectRef idx="0"/>
          <a:fontRef idx="minor"/>
        </p:style>
        <p:txBody>
          <a:bodyPr anchor="ctr">
            <a:noAutofit/>
          </a:bodyPr>
          <a:p>
            <a:pPr algn="ctr">
              <a:lnSpc>
                <a:spcPct val="100000"/>
              </a:lnSpc>
              <a:tabLst>
                <a:tab algn="l" pos="0"/>
              </a:tabLst>
            </a:pPr>
            <a:r>
              <a:rPr b="1" lang="en-US" sz="2800" spc="-1" strike="noStrike">
                <a:solidFill>
                  <a:srgbClr val="000000"/>
                </a:solidFill>
                <a:latin typeface="Tw Cen MT"/>
                <a:ea typeface="ＭＳ Ｐゴシック"/>
              </a:rPr>
              <a:t>AICHR 2009</a:t>
            </a:r>
            <a:endParaRPr b="0" lang="en-US" sz="2800" spc="-1" strike="noStrike">
              <a:latin typeface="나눔고딕"/>
            </a:endParaRPr>
          </a:p>
        </p:txBody>
      </p:sp>
      <p:sp>
        <p:nvSpPr>
          <p:cNvPr id="187" name="CustomShape 3"/>
          <p:cNvSpPr/>
          <p:nvPr/>
        </p:nvSpPr>
        <p:spPr>
          <a:xfrm>
            <a:off x="6022440" y="5336280"/>
            <a:ext cx="1657800" cy="828720"/>
          </a:xfrm>
          <a:prstGeom prst="ellipse">
            <a:avLst/>
          </a:prstGeom>
          <a:solidFill>
            <a:schemeClr val="accent1"/>
          </a:solidFill>
          <a:ln w="19080">
            <a:solidFill>
              <a:srgbClr val="a48501"/>
            </a:solidFill>
            <a:round/>
          </a:ln>
        </p:spPr>
        <p:style>
          <a:lnRef idx="0"/>
          <a:fillRef idx="0"/>
          <a:effectRef idx="0"/>
          <a:fontRef idx="minor"/>
        </p:style>
        <p:txBody>
          <a:bodyPr anchor="ctr">
            <a:noAutofit/>
          </a:bodyPr>
          <a:p>
            <a:pPr algn="ctr">
              <a:lnSpc>
                <a:spcPct val="100000"/>
              </a:lnSpc>
              <a:tabLst>
                <a:tab algn="l" pos="0"/>
              </a:tabLst>
            </a:pPr>
            <a:r>
              <a:rPr b="1" lang="en-US" sz="1800" spc="-1" strike="noStrike">
                <a:solidFill>
                  <a:srgbClr val="000000"/>
                </a:solidFill>
                <a:latin typeface="Tw Cen MT"/>
                <a:ea typeface="ＭＳ Ｐゴシック"/>
              </a:rPr>
              <a:t>ACMW 2008</a:t>
            </a:r>
            <a:endParaRPr b="0" lang="en-US" sz="1800" spc="-1" strike="noStrike">
              <a:latin typeface="나눔고딕"/>
            </a:endParaRPr>
          </a:p>
        </p:txBody>
      </p:sp>
      <p:sp>
        <p:nvSpPr>
          <p:cNvPr id="188" name="CustomShape 4"/>
          <p:cNvSpPr/>
          <p:nvPr/>
        </p:nvSpPr>
        <p:spPr>
          <a:xfrm flipH="1">
            <a:off x="2699280" y="4116600"/>
            <a:ext cx="1873800" cy="762120"/>
          </a:xfrm>
          <a:custGeom>
            <a:avLst/>
            <a:gdLst/>
            <a:ahLst/>
            <a:rect l="l" t="t" r="r" b="b"/>
            <a:pathLst>
              <a:path w="21600" h="21600">
                <a:moveTo>
                  <a:pt x="0" y="0"/>
                </a:moveTo>
                <a:lnTo>
                  <a:pt x="21600" y="21600"/>
                </a:lnTo>
              </a:path>
            </a:pathLst>
          </a:custGeom>
          <a:noFill/>
          <a:ln w="10080">
            <a:solidFill>
              <a:schemeClr val="accent1"/>
            </a:solidFill>
            <a:round/>
            <a:tailEnd len="med" type="arrow" w="med"/>
          </a:ln>
        </p:spPr>
        <p:style>
          <a:lnRef idx="0"/>
          <a:fillRef idx="0"/>
          <a:effectRef idx="0"/>
          <a:fontRef idx="minor"/>
        </p:style>
      </p:sp>
      <p:sp>
        <p:nvSpPr>
          <p:cNvPr id="189" name="CustomShape 5"/>
          <p:cNvSpPr/>
          <p:nvPr/>
        </p:nvSpPr>
        <p:spPr>
          <a:xfrm rot="5400000">
            <a:off x="4309200" y="4383360"/>
            <a:ext cx="531720" cy="1080"/>
          </a:xfrm>
          <a:custGeom>
            <a:avLst/>
            <a:gdLst/>
            <a:ahLst/>
            <a:rect l="l" t="t" r="r" b="b"/>
            <a:pathLst>
              <a:path w="21600" h="21600">
                <a:moveTo>
                  <a:pt x="0" y="0"/>
                </a:moveTo>
                <a:lnTo>
                  <a:pt x="21600" y="21600"/>
                </a:lnTo>
              </a:path>
            </a:pathLst>
          </a:custGeom>
          <a:noFill/>
          <a:ln w="10080">
            <a:solidFill>
              <a:schemeClr val="accent1"/>
            </a:solidFill>
            <a:round/>
            <a:tailEnd len="med" type="arrow" w="med"/>
          </a:ln>
        </p:spPr>
        <p:style>
          <a:lnRef idx="0"/>
          <a:fillRef idx="0"/>
          <a:effectRef idx="0"/>
          <a:fontRef idx="minor"/>
        </p:style>
      </p:sp>
      <p:sp>
        <p:nvSpPr>
          <p:cNvPr id="190" name="CustomShape 6"/>
          <p:cNvSpPr/>
          <p:nvPr/>
        </p:nvSpPr>
        <p:spPr>
          <a:xfrm>
            <a:off x="4574160" y="4116600"/>
            <a:ext cx="2210400" cy="1219320"/>
          </a:xfrm>
          <a:custGeom>
            <a:avLst/>
            <a:gdLst/>
            <a:ahLst/>
            <a:rect l="l" t="t" r="r" b="b"/>
            <a:pathLst>
              <a:path w="21600" h="21600">
                <a:moveTo>
                  <a:pt x="0" y="0"/>
                </a:moveTo>
                <a:lnTo>
                  <a:pt x="21600" y="21600"/>
                </a:lnTo>
              </a:path>
            </a:pathLst>
          </a:custGeom>
          <a:noFill/>
          <a:ln w="10080">
            <a:solidFill>
              <a:schemeClr val="accent1"/>
            </a:solidFill>
            <a:round/>
            <a:tailEnd len="med" type="arrow" w="med"/>
          </a:ln>
        </p:spPr>
        <p:style>
          <a:lnRef idx="0"/>
          <a:fillRef idx="0"/>
          <a:effectRef idx="0"/>
          <a:fontRef idx="minor"/>
        </p:style>
      </p:sp>
      <p:sp>
        <p:nvSpPr>
          <p:cNvPr id="191" name="CustomShape 7"/>
          <p:cNvSpPr/>
          <p:nvPr/>
        </p:nvSpPr>
        <p:spPr>
          <a:xfrm>
            <a:off x="2134440" y="371520"/>
            <a:ext cx="6701760" cy="960480"/>
          </a:xfrm>
          <a:prstGeom prst="rect">
            <a:avLst/>
          </a:prstGeom>
          <a:noFill/>
          <a:ln w="9360">
            <a:noFill/>
          </a:ln>
        </p:spPr>
        <p:style>
          <a:lnRef idx="0"/>
          <a:fillRef idx="0"/>
          <a:effectRef idx="0"/>
          <a:fontRef idx="minor"/>
        </p:style>
        <p:txBody>
          <a:bodyPr>
            <a:noAutofit/>
          </a:bodyPr>
          <a:p>
            <a:pPr>
              <a:lnSpc>
                <a:spcPct val="100000"/>
              </a:lnSpc>
              <a:tabLst>
                <a:tab algn="l" pos="0"/>
              </a:tabLst>
            </a:pPr>
            <a:r>
              <a:rPr b="1" lang="en-US" sz="3600" spc="-1" strike="noStrike">
                <a:solidFill>
                  <a:srgbClr val="000000"/>
                </a:solidFill>
                <a:latin typeface="Century Gothic"/>
                <a:ea typeface="ＭＳ Ｐゴシック"/>
              </a:rPr>
              <a:t>The 3Cs in Human Rights Architecture</a:t>
            </a:r>
            <a:endParaRPr b="0" lang="en-US" sz="3600" spc="-1" strike="noStrike">
              <a:latin typeface="나눔고딕"/>
            </a:endParaRPr>
          </a:p>
        </p:txBody>
      </p:sp>
      <p:pic>
        <p:nvPicPr>
          <p:cNvPr id="192" name="" descr=""/>
          <p:cNvPicPr/>
          <p:nvPr/>
        </p:nvPicPr>
        <p:blipFill>
          <a:blip r:embed="rId2"/>
          <a:stretch/>
        </p:blipFill>
        <p:spPr>
          <a:xfrm>
            <a:off x="0" y="0"/>
            <a:ext cx="1371960" cy="1200240"/>
          </a:xfrm>
          <a:prstGeom prst="rect">
            <a:avLst/>
          </a:prstGeom>
          <a:ln w="9360">
            <a:noFill/>
          </a:ln>
        </p:spPr>
      </p:pic>
    </p:spTree>
  </p:cSld>
  <p:transition spd="slow">
    <p:wipe dir="r"/>
  </p:transition>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3" name="TextShape 1"/>
          <p:cNvSpPr txBox="1"/>
          <p:nvPr/>
        </p:nvSpPr>
        <p:spPr>
          <a:xfrm>
            <a:off x="533520" y="273240"/>
            <a:ext cx="8156880" cy="870120"/>
          </a:xfrm>
          <a:prstGeom prst="rect">
            <a:avLst/>
          </a:prstGeom>
          <a:noFill/>
          <a:ln w="9360">
            <a:noFill/>
          </a:ln>
        </p:spPr>
        <p:txBody>
          <a:bodyPr anchor="ctr">
            <a:noAutofit/>
          </a:bodyPr>
          <a:p>
            <a:pPr algn="ctr">
              <a:lnSpc>
                <a:spcPct val="100000"/>
              </a:lnSpc>
              <a:tabLst>
                <a:tab algn="l" pos="0"/>
              </a:tabLst>
            </a:pPr>
            <a:r>
              <a:rPr b="1" lang="en-US" sz="4000" spc="-1" strike="noStrike">
                <a:solidFill>
                  <a:srgbClr val="000000"/>
                </a:solidFill>
                <a:latin typeface="Tw Cen MT"/>
                <a:ea typeface="ＭＳ Ｐゴシック"/>
              </a:rPr>
              <a:t>1</a:t>
            </a:r>
            <a:r>
              <a:rPr b="1" lang="en-US" sz="4000" spc="-1" strike="noStrike" baseline="30000">
                <a:solidFill>
                  <a:srgbClr val="000000"/>
                </a:solidFill>
                <a:latin typeface="Tw Cen MT"/>
                <a:ea typeface="ＭＳ Ｐゴシック"/>
              </a:rPr>
              <a:t>st</a:t>
            </a:r>
            <a:r>
              <a:rPr b="1" lang="en-US" sz="4000" spc="-1" strike="noStrike">
                <a:solidFill>
                  <a:srgbClr val="000000"/>
                </a:solidFill>
                <a:latin typeface="Tw Cen MT"/>
                <a:ea typeface="ＭＳ Ｐゴシック"/>
              </a:rPr>
              <a:t> C: </a:t>
            </a:r>
            <a:r>
              <a:rPr b="1" lang="en-US" sz="4000" spc="-1" strike="noStrike">
                <a:solidFill>
                  <a:srgbClr val="000000"/>
                </a:solidFill>
                <a:latin typeface="Tw Cen MT"/>
                <a:ea typeface="ＭＳ Ｐゴシック"/>
              </a:rPr>
              <a:t>“Commissions”</a:t>
            </a:r>
            <a:endParaRPr b="0" lang="en-US" sz="4000" spc="-1" strike="noStrike">
              <a:solidFill>
                <a:srgbClr val="000000"/>
              </a:solidFill>
              <a:latin typeface="Arial"/>
            </a:endParaRPr>
          </a:p>
        </p:txBody>
      </p:sp>
      <p:sp>
        <p:nvSpPr>
          <p:cNvPr id="194" name="CustomShape 2"/>
          <p:cNvSpPr/>
          <p:nvPr/>
        </p:nvSpPr>
        <p:spPr>
          <a:xfrm>
            <a:off x="609840" y="2439360"/>
            <a:ext cx="3887640" cy="3582720"/>
          </a:xfrm>
          <a:prstGeom prst="rect">
            <a:avLst/>
          </a:prstGeom>
          <a:noFill/>
          <a:ln w="9360">
            <a:noFill/>
          </a:ln>
        </p:spPr>
        <p:style>
          <a:lnRef idx="0"/>
          <a:fillRef idx="0"/>
          <a:effectRef idx="0"/>
          <a:fontRef idx="minor"/>
        </p:style>
        <p:txBody>
          <a:bodyPr>
            <a:noAutofit/>
          </a:bodyPr>
          <a:p>
            <a:pPr marL="335160" indent="-334800">
              <a:lnSpc>
                <a:spcPct val="90000"/>
              </a:lnSpc>
              <a:spcAft>
                <a:spcPts val="201"/>
              </a:spcAft>
              <a:buClr>
                <a:srgbClr val="c77d00"/>
              </a:buClr>
              <a:buSzPct val="60000"/>
              <a:buFont typeface="Wingdings" charset="2"/>
              <a:buChar char=""/>
            </a:pPr>
            <a:r>
              <a:rPr b="0" lang="en-US" sz="1800" spc="-1" strike="noStrike">
                <a:solidFill>
                  <a:srgbClr val="000000"/>
                </a:solidFill>
                <a:latin typeface="Tw Cen MT"/>
                <a:ea typeface="굴림"/>
              </a:rPr>
              <a:t>Created based on Article 14, Charter</a:t>
            </a:r>
            <a:endParaRPr b="0" lang="en-US" sz="1800" spc="-1" strike="noStrike">
              <a:latin typeface="나눔고딕"/>
            </a:endParaRPr>
          </a:p>
          <a:p>
            <a:pPr marL="335160" indent="-334800">
              <a:lnSpc>
                <a:spcPct val="90000"/>
              </a:lnSpc>
              <a:spcAft>
                <a:spcPts val="201"/>
              </a:spcAft>
              <a:buClr>
                <a:srgbClr val="c77d00"/>
              </a:buClr>
              <a:buSzPct val="60000"/>
              <a:buFont typeface="Wingdings" charset="2"/>
              <a:buChar char=""/>
            </a:pPr>
            <a:r>
              <a:rPr b="0" lang="en-US" sz="1800" spc="-1" strike="noStrike">
                <a:solidFill>
                  <a:srgbClr val="000000"/>
                </a:solidFill>
                <a:latin typeface="Tw Cen MT"/>
                <a:ea typeface="굴림"/>
              </a:rPr>
              <a:t>Established: 23 Oct 2009</a:t>
            </a:r>
            <a:endParaRPr b="0" lang="en-US" sz="1800" spc="-1" strike="noStrike">
              <a:latin typeface="나눔고딕"/>
            </a:endParaRPr>
          </a:p>
          <a:p>
            <a:pPr marL="335160" indent="-334800">
              <a:lnSpc>
                <a:spcPct val="90000"/>
              </a:lnSpc>
              <a:spcAft>
                <a:spcPts val="201"/>
              </a:spcAft>
              <a:buClr>
                <a:srgbClr val="c77d00"/>
              </a:buClr>
              <a:buSzPct val="60000"/>
              <a:buFont typeface="Wingdings" charset="2"/>
              <a:buChar char=""/>
            </a:pPr>
            <a:r>
              <a:rPr b="0" lang="en-US" sz="1800" spc="-1" strike="noStrike">
                <a:solidFill>
                  <a:srgbClr val="000000"/>
                </a:solidFill>
                <a:latin typeface="Tw Cen MT"/>
                <a:ea typeface="굴림"/>
              </a:rPr>
              <a:t>10 Representatives</a:t>
            </a:r>
            <a:endParaRPr b="0" lang="en-US" sz="1800" spc="-1" strike="noStrike">
              <a:latin typeface="나눔고딕"/>
            </a:endParaRPr>
          </a:p>
          <a:p>
            <a:pPr marL="335160" indent="-334800">
              <a:lnSpc>
                <a:spcPct val="90000"/>
              </a:lnSpc>
              <a:spcAft>
                <a:spcPts val="201"/>
              </a:spcAft>
              <a:buClr>
                <a:srgbClr val="c77d00"/>
              </a:buClr>
              <a:buSzPct val="60000"/>
              <a:buFont typeface="Wingdings" charset="2"/>
              <a:buChar char=""/>
            </a:pPr>
            <a:r>
              <a:rPr b="0" lang="en-US" sz="1800" spc="-1" strike="noStrike">
                <a:solidFill>
                  <a:srgbClr val="000000"/>
                </a:solidFill>
                <a:latin typeface="Tw Cen MT"/>
                <a:ea typeface="굴림"/>
              </a:rPr>
              <a:t>14 Mandates</a:t>
            </a:r>
            <a:endParaRPr b="0" lang="en-US" sz="1800" spc="-1" strike="noStrike">
              <a:latin typeface="나눔고딕"/>
            </a:endParaRPr>
          </a:p>
          <a:p>
            <a:pPr marL="335160" indent="-334800">
              <a:lnSpc>
                <a:spcPct val="90000"/>
              </a:lnSpc>
              <a:spcAft>
                <a:spcPts val="201"/>
              </a:spcAft>
              <a:tabLst>
                <a:tab algn="l" pos="0"/>
              </a:tabLst>
            </a:pPr>
            <a:endParaRPr b="0" lang="en-US" sz="1800" spc="-1" strike="noStrike">
              <a:latin typeface="나눔고딕"/>
            </a:endParaRPr>
          </a:p>
          <a:p>
            <a:pPr marL="335160" indent="-334800">
              <a:lnSpc>
                <a:spcPct val="90000"/>
              </a:lnSpc>
              <a:spcAft>
                <a:spcPts val="201"/>
              </a:spcAft>
              <a:buClr>
                <a:srgbClr val="c77d00"/>
              </a:buClr>
              <a:buSzPct val="60000"/>
              <a:buFont typeface="Wingdings" charset="2"/>
              <a:buChar char=""/>
              <a:tabLst>
                <a:tab algn="l" pos="0"/>
              </a:tabLst>
            </a:pPr>
            <a:r>
              <a:rPr b="0" lang="en-US" sz="1800" spc="-1" strike="noStrike">
                <a:solidFill>
                  <a:srgbClr val="000000"/>
                </a:solidFill>
                <a:latin typeface="Tw Cen MT"/>
                <a:ea typeface="굴림"/>
              </a:rPr>
              <a:t>No individual complaint</a:t>
            </a:r>
            <a:endParaRPr b="0" lang="en-US" sz="1800" spc="-1" strike="noStrike">
              <a:latin typeface="나눔고딕"/>
            </a:endParaRPr>
          </a:p>
          <a:p>
            <a:pPr marL="335160" indent="-334800">
              <a:lnSpc>
                <a:spcPct val="90000"/>
              </a:lnSpc>
              <a:spcAft>
                <a:spcPts val="201"/>
              </a:spcAft>
              <a:buClr>
                <a:srgbClr val="c77d00"/>
              </a:buClr>
              <a:buSzPct val="60000"/>
              <a:buFont typeface="Wingdings" charset="2"/>
              <a:buChar char=""/>
              <a:tabLst>
                <a:tab algn="l" pos="0"/>
              </a:tabLst>
            </a:pPr>
            <a:r>
              <a:rPr b="0" lang="en-US" sz="1800" spc="-1" strike="noStrike">
                <a:solidFill>
                  <a:srgbClr val="000000"/>
                </a:solidFill>
                <a:latin typeface="Tw Cen MT"/>
                <a:ea typeface="굴림"/>
              </a:rPr>
              <a:t>Provide advises to ASEAN sectorial government upon request</a:t>
            </a:r>
            <a:endParaRPr b="0" lang="en-US" sz="1800" spc="-1" strike="noStrike">
              <a:latin typeface="나눔고딕"/>
            </a:endParaRPr>
          </a:p>
          <a:p>
            <a:pPr marL="335160" indent="-334800">
              <a:lnSpc>
                <a:spcPct val="90000"/>
              </a:lnSpc>
              <a:spcAft>
                <a:spcPts val="201"/>
              </a:spcAft>
              <a:buClr>
                <a:srgbClr val="c77d00"/>
              </a:buClr>
              <a:buSzPct val="60000"/>
              <a:buFont typeface="Wingdings" charset="2"/>
              <a:buChar char=""/>
              <a:tabLst>
                <a:tab algn="l" pos="0"/>
              </a:tabLst>
            </a:pPr>
            <a:r>
              <a:rPr b="0" lang="en-US" sz="1800" spc="-1" strike="noStrike">
                <a:solidFill>
                  <a:srgbClr val="000000"/>
                </a:solidFill>
                <a:latin typeface="Tw Cen MT"/>
                <a:ea typeface="굴림"/>
              </a:rPr>
              <a:t>Can obtain information on HR issues from Member States</a:t>
            </a:r>
            <a:endParaRPr b="0" lang="en-US" sz="1800" spc="-1" strike="noStrike">
              <a:latin typeface="나눔고딕"/>
            </a:endParaRPr>
          </a:p>
          <a:p>
            <a:pPr marL="335160" indent="-334800">
              <a:lnSpc>
                <a:spcPct val="90000"/>
              </a:lnSpc>
              <a:spcAft>
                <a:spcPts val="201"/>
              </a:spcAft>
              <a:buClr>
                <a:srgbClr val="c77d00"/>
              </a:buClr>
              <a:buSzPct val="60000"/>
              <a:buFont typeface="Wingdings" charset="2"/>
              <a:buChar char=""/>
              <a:tabLst>
                <a:tab algn="l" pos="0"/>
              </a:tabLst>
            </a:pPr>
            <a:r>
              <a:rPr b="0" lang="en-US" sz="1800" spc="-1" strike="noStrike">
                <a:solidFill>
                  <a:srgbClr val="000000"/>
                </a:solidFill>
                <a:latin typeface="Tw Cen MT"/>
                <a:ea typeface="굴림"/>
              </a:rPr>
              <a:t>Consult stakeholders</a:t>
            </a:r>
            <a:endParaRPr b="0" lang="en-US" sz="1800" spc="-1" strike="noStrike">
              <a:latin typeface="나눔고딕"/>
            </a:endParaRPr>
          </a:p>
          <a:p>
            <a:pPr marL="335160" indent="-334800">
              <a:lnSpc>
                <a:spcPct val="90000"/>
              </a:lnSpc>
              <a:spcAft>
                <a:spcPts val="201"/>
              </a:spcAft>
              <a:buClr>
                <a:srgbClr val="c77d00"/>
              </a:buClr>
              <a:buSzPct val="60000"/>
              <a:buFont typeface="Wingdings" charset="2"/>
              <a:buChar char=""/>
              <a:tabLst>
                <a:tab algn="l" pos="0"/>
              </a:tabLst>
            </a:pPr>
            <a:r>
              <a:rPr b="0" lang="en-US" sz="1800" spc="-1" strike="noStrike">
                <a:solidFill>
                  <a:srgbClr val="000000"/>
                </a:solidFill>
                <a:latin typeface="Tw Cen MT"/>
                <a:ea typeface="굴림"/>
              </a:rPr>
              <a:t>Submit Annual Report</a:t>
            </a:r>
            <a:endParaRPr b="0" lang="en-US" sz="1800" spc="-1" strike="noStrike">
              <a:latin typeface="나눔고딕"/>
            </a:endParaRPr>
          </a:p>
          <a:p>
            <a:pPr>
              <a:lnSpc>
                <a:spcPct val="90000"/>
              </a:lnSpc>
              <a:spcBef>
                <a:spcPts val="700"/>
              </a:spcBef>
              <a:tabLst>
                <a:tab algn="l" pos="0"/>
              </a:tabLst>
            </a:pPr>
            <a:endParaRPr b="0" lang="en-US" sz="1800" spc="-1" strike="noStrike">
              <a:latin typeface="나눔고딕"/>
            </a:endParaRPr>
          </a:p>
        </p:txBody>
      </p:sp>
      <p:sp>
        <p:nvSpPr>
          <p:cNvPr id="195" name="CustomShape 3"/>
          <p:cNvSpPr/>
          <p:nvPr/>
        </p:nvSpPr>
        <p:spPr>
          <a:xfrm>
            <a:off x="4802760" y="2439360"/>
            <a:ext cx="3887640" cy="3582720"/>
          </a:xfrm>
          <a:prstGeom prst="rect">
            <a:avLst/>
          </a:prstGeom>
          <a:noFill/>
          <a:ln w="9360">
            <a:noFill/>
          </a:ln>
        </p:spPr>
        <p:style>
          <a:lnRef idx="0"/>
          <a:fillRef idx="0"/>
          <a:effectRef idx="0"/>
          <a:fontRef idx="minor"/>
        </p:style>
        <p:txBody>
          <a:bodyPr>
            <a:noAutofit/>
          </a:bodyPr>
          <a:p>
            <a:pPr marL="335160" indent="-334800">
              <a:lnSpc>
                <a:spcPct val="80000"/>
              </a:lnSpc>
              <a:spcAft>
                <a:spcPts val="201"/>
              </a:spcAft>
              <a:buClr>
                <a:srgbClr val="c77d00"/>
              </a:buClr>
              <a:buSzPct val="60000"/>
              <a:buFont typeface="Wingdings" charset="2"/>
              <a:buChar char=""/>
            </a:pPr>
            <a:r>
              <a:rPr b="0" lang="en-US" sz="1600" spc="-1" strike="noStrike">
                <a:solidFill>
                  <a:srgbClr val="000000"/>
                </a:solidFill>
                <a:latin typeface="Tw Cen MT"/>
                <a:ea typeface="굴림"/>
              </a:rPr>
              <a:t>Created based on SC Blueprint</a:t>
            </a:r>
            <a:endParaRPr b="0" lang="en-US" sz="1600" spc="-1" strike="noStrike">
              <a:latin typeface="나눔고딕"/>
            </a:endParaRPr>
          </a:p>
          <a:p>
            <a:pPr marL="335160" indent="-334800">
              <a:lnSpc>
                <a:spcPct val="80000"/>
              </a:lnSpc>
              <a:spcAft>
                <a:spcPts val="201"/>
              </a:spcAft>
              <a:buClr>
                <a:srgbClr val="c77d00"/>
              </a:buClr>
              <a:buSzPct val="60000"/>
              <a:buFont typeface="Wingdings" charset="2"/>
              <a:buChar char=""/>
            </a:pPr>
            <a:r>
              <a:rPr b="0" lang="en-US" sz="1600" spc="-1" strike="noStrike">
                <a:solidFill>
                  <a:srgbClr val="000000"/>
                </a:solidFill>
                <a:latin typeface="Tw Cen MT"/>
                <a:ea typeface="굴림"/>
              </a:rPr>
              <a:t>Established: 7 April 2010</a:t>
            </a:r>
            <a:endParaRPr b="0" lang="en-US" sz="1600" spc="-1" strike="noStrike">
              <a:latin typeface="나눔고딕"/>
            </a:endParaRPr>
          </a:p>
          <a:p>
            <a:pPr marL="335160" indent="-334800">
              <a:lnSpc>
                <a:spcPct val="80000"/>
              </a:lnSpc>
              <a:spcAft>
                <a:spcPts val="201"/>
              </a:spcAft>
              <a:buClr>
                <a:srgbClr val="c77d00"/>
              </a:buClr>
              <a:buSzPct val="60000"/>
              <a:buFont typeface="Wingdings" charset="2"/>
              <a:buChar char=""/>
            </a:pPr>
            <a:r>
              <a:rPr b="0" lang="en-US" sz="1600" spc="-1" strike="noStrike">
                <a:solidFill>
                  <a:srgbClr val="000000"/>
                </a:solidFill>
                <a:latin typeface="Tw Cen MT"/>
                <a:ea typeface="굴림"/>
              </a:rPr>
              <a:t>20 Representatives (Women Rights and Child Rights)</a:t>
            </a:r>
            <a:endParaRPr b="0" lang="en-US" sz="1600" spc="-1" strike="noStrike">
              <a:latin typeface="나눔고딕"/>
            </a:endParaRPr>
          </a:p>
          <a:p>
            <a:pPr marL="335160" indent="-334800">
              <a:lnSpc>
                <a:spcPct val="80000"/>
              </a:lnSpc>
              <a:spcAft>
                <a:spcPts val="201"/>
              </a:spcAft>
              <a:buClr>
                <a:srgbClr val="c77d00"/>
              </a:buClr>
              <a:buSzPct val="60000"/>
              <a:buFont typeface="Wingdings" charset="2"/>
              <a:buChar char=""/>
            </a:pPr>
            <a:r>
              <a:rPr b="0" lang="en-US" sz="1600" spc="-1" strike="noStrike">
                <a:solidFill>
                  <a:srgbClr val="000000"/>
                </a:solidFill>
                <a:latin typeface="Tw Cen MT"/>
                <a:ea typeface="굴림"/>
              </a:rPr>
              <a:t>16 Mandates</a:t>
            </a:r>
            <a:endParaRPr b="0" lang="en-US" sz="1600" spc="-1" strike="noStrike">
              <a:latin typeface="나눔고딕"/>
            </a:endParaRPr>
          </a:p>
          <a:p>
            <a:pPr marL="335160" indent="-334800">
              <a:lnSpc>
                <a:spcPct val="80000"/>
              </a:lnSpc>
              <a:spcAft>
                <a:spcPts val="201"/>
              </a:spcAft>
              <a:tabLst>
                <a:tab algn="l" pos="0"/>
              </a:tabLst>
            </a:pPr>
            <a:endParaRPr b="0" lang="en-US" sz="1600" spc="-1" strike="noStrike">
              <a:latin typeface="나눔고딕"/>
            </a:endParaRPr>
          </a:p>
          <a:p>
            <a:pPr marL="335160" indent="-334800">
              <a:lnSpc>
                <a:spcPct val="80000"/>
              </a:lnSpc>
              <a:spcAft>
                <a:spcPts val="201"/>
              </a:spcAft>
              <a:buClr>
                <a:srgbClr val="c77d00"/>
              </a:buClr>
              <a:buSzPct val="60000"/>
              <a:buFont typeface="Wingdings" charset="2"/>
              <a:buChar char=""/>
              <a:tabLst>
                <a:tab algn="l" pos="0"/>
              </a:tabLst>
            </a:pPr>
            <a:r>
              <a:rPr b="0" lang="en-US" sz="1600" spc="-1" strike="noStrike">
                <a:solidFill>
                  <a:srgbClr val="000000"/>
                </a:solidFill>
                <a:latin typeface="Tw Cen MT"/>
                <a:ea typeface="굴림"/>
              </a:rPr>
              <a:t>N</a:t>
            </a:r>
            <a:r>
              <a:rPr b="0" lang="en-US" sz="1600" spc="-1" strike="noStrike">
                <a:solidFill>
                  <a:srgbClr val="000000"/>
                </a:solidFill>
                <a:latin typeface="Tw Cen MT"/>
                <a:ea typeface="ＭＳ Ｐゴシック"/>
              </a:rPr>
              <a:t>o individual complaint</a:t>
            </a:r>
            <a:endParaRPr b="0" lang="en-US" sz="1600" spc="-1" strike="noStrike">
              <a:latin typeface="나눔고딕"/>
            </a:endParaRPr>
          </a:p>
          <a:p>
            <a:pPr marL="335160" indent="-334800">
              <a:lnSpc>
                <a:spcPct val="80000"/>
              </a:lnSpc>
              <a:spcAft>
                <a:spcPts val="201"/>
              </a:spcAft>
              <a:buClr>
                <a:srgbClr val="c77d00"/>
              </a:buClr>
              <a:buSzPct val="60000"/>
              <a:buFont typeface="Wingdings" charset="2"/>
              <a:buChar char=""/>
              <a:tabLst>
                <a:tab algn="l" pos="0"/>
              </a:tabLst>
            </a:pPr>
            <a:r>
              <a:rPr b="0" lang="en-US" sz="1600" spc="-1" strike="noStrike">
                <a:solidFill>
                  <a:srgbClr val="000000"/>
                </a:solidFill>
                <a:latin typeface="Tw Cen MT"/>
                <a:ea typeface="ＭＳ Ｐゴシック"/>
              </a:rPr>
              <a:t>P</a:t>
            </a:r>
            <a:r>
              <a:rPr b="0" lang="en-US" sz="1600" spc="-1" strike="noStrike">
                <a:solidFill>
                  <a:srgbClr val="000000"/>
                </a:solidFill>
                <a:latin typeface="Tw Cen MT"/>
                <a:ea typeface="굴림"/>
              </a:rPr>
              <a:t>rovide advises to ASEAN sectorial government upon request</a:t>
            </a:r>
            <a:endParaRPr b="0" lang="en-US" sz="1600" spc="-1" strike="noStrike">
              <a:latin typeface="나눔고딕"/>
            </a:endParaRPr>
          </a:p>
          <a:p>
            <a:pPr marL="335160" indent="-334800">
              <a:lnSpc>
                <a:spcPct val="80000"/>
              </a:lnSpc>
              <a:spcAft>
                <a:spcPts val="201"/>
              </a:spcAft>
              <a:buClr>
                <a:srgbClr val="c77d00"/>
              </a:buClr>
              <a:buSzPct val="60000"/>
              <a:buFont typeface="Wingdings" charset="2"/>
              <a:buChar char=""/>
              <a:tabLst>
                <a:tab algn="l" pos="0"/>
              </a:tabLst>
            </a:pPr>
            <a:r>
              <a:rPr b="0" lang="en-US" sz="1600" spc="-1" strike="noStrike">
                <a:solidFill>
                  <a:srgbClr val="000000"/>
                </a:solidFill>
                <a:latin typeface="Tw Cen MT"/>
                <a:ea typeface="굴림"/>
              </a:rPr>
              <a:t>Consult CS, women, children </a:t>
            </a:r>
            <a:endParaRPr b="0" lang="en-US" sz="1600" spc="-1" strike="noStrike">
              <a:latin typeface="나눔고딕"/>
            </a:endParaRPr>
          </a:p>
          <a:p>
            <a:pPr marL="335160" indent="-334800">
              <a:lnSpc>
                <a:spcPct val="80000"/>
              </a:lnSpc>
              <a:spcAft>
                <a:spcPts val="201"/>
              </a:spcAft>
              <a:buClr>
                <a:srgbClr val="c77d00"/>
              </a:buClr>
              <a:buSzPct val="60000"/>
              <a:buFont typeface="Wingdings" charset="2"/>
              <a:buChar char=""/>
              <a:tabLst>
                <a:tab algn="l" pos="0"/>
              </a:tabLst>
            </a:pPr>
            <a:r>
              <a:rPr b="0" lang="en-US" sz="1600" spc="-1" strike="noStrike">
                <a:solidFill>
                  <a:srgbClr val="000000"/>
                </a:solidFill>
                <a:latin typeface="Tw Cen MT"/>
                <a:ea typeface="굴림"/>
              </a:rPr>
              <a:t>A</a:t>
            </a:r>
            <a:r>
              <a:rPr b="0" lang="en-US" sz="1600" spc="-1" strike="noStrike">
                <a:solidFill>
                  <a:srgbClr val="000000"/>
                </a:solidFill>
                <a:latin typeface="Tw Cen MT"/>
                <a:ea typeface="ＭＳ Ｐゴシック"/>
              </a:rPr>
              <a:t>dvocate on behalf of women and children &amp; encourage ASEAN Member States to improve their situation</a:t>
            </a:r>
            <a:endParaRPr b="0" lang="en-US" sz="1600" spc="-1" strike="noStrike">
              <a:latin typeface="나눔고딕"/>
            </a:endParaRPr>
          </a:p>
          <a:p>
            <a:pPr marL="335160" indent="-334800">
              <a:lnSpc>
                <a:spcPct val="80000"/>
              </a:lnSpc>
              <a:spcAft>
                <a:spcPts val="201"/>
              </a:spcAft>
              <a:buClr>
                <a:srgbClr val="c77d00"/>
              </a:buClr>
              <a:buSzPct val="60000"/>
              <a:buFont typeface="Wingdings" charset="2"/>
              <a:buChar char=""/>
              <a:tabLst>
                <a:tab algn="l" pos="0"/>
              </a:tabLst>
            </a:pPr>
            <a:r>
              <a:rPr b="0" lang="en-US" sz="1600" spc="-1" strike="noStrike">
                <a:solidFill>
                  <a:srgbClr val="000000"/>
                </a:solidFill>
                <a:latin typeface="Tw Cen MT"/>
                <a:ea typeface="ＭＳ Ｐゴシック"/>
              </a:rPr>
              <a:t>Submit Annual Report</a:t>
            </a:r>
            <a:endParaRPr b="0" lang="en-US" sz="1600" spc="-1" strike="noStrike">
              <a:latin typeface="나눔고딕"/>
            </a:endParaRPr>
          </a:p>
          <a:p>
            <a:pPr marL="335160" indent="-334800">
              <a:lnSpc>
                <a:spcPct val="80000"/>
              </a:lnSpc>
              <a:spcBef>
                <a:spcPts val="700"/>
              </a:spcBef>
              <a:tabLst>
                <a:tab algn="l" pos="0"/>
              </a:tabLst>
            </a:pPr>
            <a:endParaRPr b="0" lang="en-US" sz="1600" spc="-1" strike="noStrike">
              <a:latin typeface="나눔고딕"/>
            </a:endParaRPr>
          </a:p>
        </p:txBody>
      </p:sp>
      <p:sp>
        <p:nvSpPr>
          <p:cNvPr id="196" name="CustomShape 4"/>
          <p:cNvSpPr/>
          <p:nvPr/>
        </p:nvSpPr>
        <p:spPr>
          <a:xfrm>
            <a:off x="609840" y="1753560"/>
            <a:ext cx="3887640" cy="639720"/>
          </a:xfrm>
          <a:prstGeom prst="rect">
            <a:avLst/>
          </a:prstGeom>
          <a:solidFill>
            <a:schemeClr val="accent2"/>
          </a:solidFill>
          <a:ln w="9360">
            <a:noFill/>
          </a:ln>
        </p:spPr>
        <p:style>
          <a:lnRef idx="0"/>
          <a:fillRef idx="0"/>
          <a:effectRef idx="0"/>
          <a:fontRef idx="minor"/>
        </p:style>
        <p:txBody>
          <a:bodyPr anchor="ctr">
            <a:noAutofit/>
          </a:bodyPr>
          <a:p>
            <a:pPr algn="ctr">
              <a:lnSpc>
                <a:spcPct val="100000"/>
              </a:lnSpc>
              <a:spcBef>
                <a:spcPts val="700"/>
              </a:spcBef>
              <a:tabLst>
                <a:tab algn="l" pos="0"/>
              </a:tabLst>
            </a:pPr>
            <a:r>
              <a:rPr b="1" lang="en-US" sz="2000" spc="-1" strike="noStrike">
                <a:solidFill>
                  <a:srgbClr val="000000"/>
                </a:solidFill>
                <a:latin typeface="Tw Cen MT"/>
                <a:ea typeface="ＭＳ Ｐゴシック"/>
              </a:rPr>
              <a:t>AICHR</a:t>
            </a:r>
            <a:endParaRPr b="0" lang="en-US" sz="2000" spc="-1" strike="noStrike">
              <a:latin typeface="나눔고딕"/>
            </a:endParaRPr>
          </a:p>
        </p:txBody>
      </p:sp>
      <p:sp>
        <p:nvSpPr>
          <p:cNvPr id="197" name="CustomShape 5"/>
          <p:cNvSpPr/>
          <p:nvPr/>
        </p:nvSpPr>
        <p:spPr>
          <a:xfrm>
            <a:off x="4802760" y="1753560"/>
            <a:ext cx="3887640" cy="639720"/>
          </a:xfrm>
          <a:prstGeom prst="rect">
            <a:avLst/>
          </a:prstGeom>
          <a:solidFill>
            <a:srgbClr val="b42469"/>
          </a:solidFill>
          <a:ln w="9360">
            <a:noFill/>
          </a:ln>
        </p:spPr>
        <p:style>
          <a:lnRef idx="0"/>
          <a:fillRef idx="0"/>
          <a:effectRef idx="0"/>
          <a:fontRef idx="minor"/>
        </p:style>
        <p:txBody>
          <a:bodyPr anchor="ctr">
            <a:noAutofit/>
          </a:bodyPr>
          <a:p>
            <a:pPr algn="ctr">
              <a:lnSpc>
                <a:spcPct val="100000"/>
              </a:lnSpc>
              <a:spcBef>
                <a:spcPts val="700"/>
              </a:spcBef>
              <a:tabLst>
                <a:tab algn="l" pos="0"/>
              </a:tabLst>
            </a:pPr>
            <a:r>
              <a:rPr b="1" lang="en-US" sz="2000" spc="-1" strike="noStrike">
                <a:solidFill>
                  <a:srgbClr val="000000"/>
                </a:solidFill>
                <a:latin typeface="Tw Cen MT"/>
                <a:ea typeface="ＭＳ Ｐゴシック"/>
              </a:rPr>
              <a:t>ACWC</a:t>
            </a:r>
            <a:endParaRPr b="0" lang="en-US" sz="2000" spc="-1" strike="noStrike">
              <a:latin typeface="나눔고딕"/>
            </a:endParaRPr>
          </a:p>
        </p:txBody>
      </p:sp>
      <p:pic>
        <p:nvPicPr>
          <p:cNvPr id="198" name="" descr=""/>
          <p:cNvPicPr/>
          <p:nvPr/>
        </p:nvPicPr>
        <p:blipFill>
          <a:blip r:embed="rId1"/>
          <a:stretch/>
        </p:blipFill>
        <p:spPr>
          <a:xfrm>
            <a:off x="0" y="0"/>
            <a:ext cx="1371960" cy="1200240"/>
          </a:xfrm>
          <a:prstGeom prst="rect">
            <a:avLst/>
          </a:prstGeom>
          <a:ln w="9360">
            <a:noFill/>
          </a:ln>
        </p:spPr>
      </p:pic>
    </p:spTree>
  </p:cSld>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99" name="" descr=""/>
          <p:cNvPicPr/>
          <p:nvPr/>
        </p:nvPicPr>
        <p:blipFill>
          <a:blip r:embed="rId1"/>
          <a:stretch/>
        </p:blipFill>
        <p:spPr>
          <a:xfrm>
            <a:off x="476280" y="6480"/>
            <a:ext cx="8299800" cy="6482880"/>
          </a:xfrm>
          <a:prstGeom prst="rect">
            <a:avLst/>
          </a:prstGeom>
          <a:ln w="9360">
            <a:noFill/>
          </a:ln>
        </p:spPr>
      </p:pic>
      <p:sp>
        <p:nvSpPr>
          <p:cNvPr id="200" name="CustomShape 1"/>
          <p:cNvSpPr/>
          <p:nvPr/>
        </p:nvSpPr>
        <p:spPr>
          <a:xfrm>
            <a:off x="3287520" y="2072520"/>
            <a:ext cx="2625120" cy="1510200"/>
          </a:xfrm>
          <a:prstGeom prst="rect">
            <a:avLst/>
          </a:prstGeom>
          <a:solidFill>
            <a:schemeClr val="bg1"/>
          </a:solidFill>
          <a:ln w="19080">
            <a:solidFill>
              <a:srgbClr val="a48501"/>
            </a:solidFill>
            <a:round/>
          </a:ln>
        </p:spPr>
        <p:style>
          <a:lnRef idx="0"/>
          <a:fillRef idx="0"/>
          <a:effectRef idx="0"/>
          <a:fontRef idx="minor"/>
        </p:style>
        <p:txBody>
          <a:bodyPr anchor="ctr">
            <a:noAutofit/>
          </a:bodyPr>
          <a:p>
            <a:pPr>
              <a:lnSpc>
                <a:spcPct val="100000"/>
              </a:lnSpc>
              <a:tabLst>
                <a:tab algn="l" pos="0"/>
              </a:tabLst>
            </a:pPr>
            <a:r>
              <a:rPr b="0" lang="en-US" sz="1400" spc="-1" strike="noStrike">
                <a:solidFill>
                  <a:srgbClr val="000000"/>
                </a:solidFill>
                <a:latin typeface="Tw Cen MT"/>
                <a:ea typeface="ＭＳ Ｐゴシック"/>
              </a:rPr>
              <a:t>Economic &amp; social human rights protection in the trade agreements between ASEAN nations &amp; other parties, and amongst ASEAN nations</a:t>
            </a:r>
            <a:endParaRPr b="0" lang="en-US" sz="1400" spc="-1" strike="noStrike">
              <a:latin typeface="나눔고딕"/>
            </a:endParaRPr>
          </a:p>
        </p:txBody>
      </p:sp>
      <p:sp>
        <p:nvSpPr>
          <p:cNvPr id="201" name="CustomShape 2"/>
          <p:cNvSpPr/>
          <p:nvPr/>
        </p:nvSpPr>
        <p:spPr>
          <a:xfrm>
            <a:off x="609840" y="2058480"/>
            <a:ext cx="2643840" cy="723960"/>
          </a:xfrm>
          <a:prstGeom prst="rect">
            <a:avLst/>
          </a:prstGeom>
          <a:solidFill>
            <a:schemeClr val="bg1"/>
          </a:solidFill>
          <a:ln w="19080">
            <a:solidFill>
              <a:srgbClr val="a48501"/>
            </a:solidFill>
            <a:round/>
          </a:ln>
        </p:spPr>
        <p:style>
          <a:lnRef idx="0"/>
          <a:fillRef idx="0"/>
          <a:effectRef idx="0"/>
          <a:fontRef idx="minor"/>
        </p:style>
        <p:txBody>
          <a:bodyPr anchor="ctr">
            <a:noAutofit/>
          </a:bodyPr>
          <a:p>
            <a:pPr>
              <a:lnSpc>
                <a:spcPct val="100000"/>
              </a:lnSpc>
              <a:tabLst>
                <a:tab algn="l" pos="0"/>
              </a:tabLst>
            </a:pPr>
            <a:endParaRPr b="0" lang="en-US" sz="1800" spc="-1" strike="noStrike">
              <a:latin typeface="나눔고딕"/>
            </a:endParaRPr>
          </a:p>
          <a:p>
            <a:pPr>
              <a:lnSpc>
                <a:spcPct val="100000"/>
              </a:lnSpc>
              <a:tabLst>
                <a:tab algn="l" pos="0"/>
              </a:tabLst>
            </a:pPr>
            <a:r>
              <a:rPr b="0" lang="id-ID" sz="1400" spc="-1" strike="noStrike">
                <a:solidFill>
                  <a:srgbClr val="000000"/>
                </a:solidFill>
                <a:latin typeface="Tw Cen MT"/>
                <a:ea typeface="ＭＳ Ｐゴシック"/>
              </a:rPr>
              <a:t>Trafficking in person </a:t>
            </a:r>
            <a:endParaRPr b="0" lang="en-US" sz="1400" spc="-1" strike="noStrike">
              <a:latin typeface="나눔고딕"/>
            </a:endParaRPr>
          </a:p>
          <a:p>
            <a:pPr algn="ctr">
              <a:lnSpc>
                <a:spcPct val="100000"/>
              </a:lnSpc>
              <a:tabLst>
                <a:tab algn="l" pos="0"/>
              </a:tabLst>
            </a:pPr>
            <a:endParaRPr b="0" lang="en-US" sz="1400" spc="-1" strike="noStrike">
              <a:latin typeface="나눔고딕"/>
            </a:endParaRPr>
          </a:p>
        </p:txBody>
      </p:sp>
      <p:sp>
        <p:nvSpPr>
          <p:cNvPr id="202" name="CustomShape 3"/>
          <p:cNvSpPr/>
          <p:nvPr/>
        </p:nvSpPr>
        <p:spPr>
          <a:xfrm>
            <a:off x="6003360" y="2072520"/>
            <a:ext cx="2672640" cy="581040"/>
          </a:xfrm>
          <a:prstGeom prst="rect">
            <a:avLst/>
          </a:prstGeom>
          <a:solidFill>
            <a:schemeClr val="bg1"/>
          </a:solidFill>
          <a:ln w="19080">
            <a:solidFill>
              <a:srgbClr val="a48501"/>
            </a:solidFill>
            <a:round/>
          </a:ln>
        </p:spPr>
        <p:style>
          <a:lnRef idx="0"/>
          <a:fillRef idx="0"/>
          <a:effectRef idx="0"/>
          <a:fontRef idx="minor"/>
        </p:style>
        <p:txBody>
          <a:bodyPr anchor="ctr">
            <a:noAutofit/>
          </a:bodyPr>
          <a:p>
            <a:pPr>
              <a:lnSpc>
                <a:spcPct val="100000"/>
              </a:lnSpc>
              <a:tabLst>
                <a:tab algn="l" pos="0"/>
              </a:tabLst>
            </a:pPr>
            <a:r>
              <a:rPr b="0" lang="en-US" sz="1400" spc="-1" strike="noStrike">
                <a:solidFill>
                  <a:srgbClr val="000000"/>
                </a:solidFill>
                <a:latin typeface="Tw Cen MT"/>
                <a:ea typeface="ＭＳ Ｐゴシック"/>
              </a:rPr>
              <a:t>human rights and climate change</a:t>
            </a:r>
            <a:endParaRPr b="0" lang="en-US" sz="1400" spc="-1" strike="noStrike">
              <a:latin typeface="나눔고딕"/>
            </a:endParaRPr>
          </a:p>
        </p:txBody>
      </p:sp>
      <p:sp>
        <p:nvSpPr>
          <p:cNvPr id="203" name="CustomShape 4"/>
          <p:cNvSpPr/>
          <p:nvPr/>
        </p:nvSpPr>
        <p:spPr>
          <a:xfrm>
            <a:off x="571680" y="3716280"/>
            <a:ext cx="2644200" cy="1285920"/>
          </a:xfrm>
          <a:prstGeom prst="rect">
            <a:avLst/>
          </a:prstGeom>
          <a:solidFill>
            <a:schemeClr val="bg1"/>
          </a:solidFill>
          <a:ln w="19080">
            <a:solidFill>
              <a:srgbClr val="a48501"/>
            </a:solidFill>
            <a:round/>
          </a:ln>
        </p:spPr>
        <p:style>
          <a:lnRef idx="0"/>
          <a:fillRef idx="0"/>
          <a:effectRef idx="0"/>
          <a:fontRef idx="minor"/>
        </p:style>
        <p:txBody>
          <a:bodyPr anchor="ctr">
            <a:noAutofit/>
          </a:bodyPr>
          <a:p>
            <a:pPr>
              <a:lnSpc>
                <a:spcPct val="100000"/>
              </a:lnSpc>
              <a:tabLst>
                <a:tab algn="l" pos="0"/>
              </a:tabLst>
            </a:pPr>
            <a:endParaRPr b="0" lang="en-US" sz="1800" spc="-1" strike="noStrike">
              <a:latin typeface="나눔고딕"/>
            </a:endParaRPr>
          </a:p>
          <a:p>
            <a:pPr>
              <a:lnSpc>
                <a:spcPct val="100000"/>
              </a:lnSpc>
              <a:tabLst>
                <a:tab algn="l" pos="0"/>
              </a:tabLst>
            </a:pPr>
            <a:r>
              <a:rPr b="0" lang="en-US" sz="1400" spc="-1" strike="noStrike">
                <a:solidFill>
                  <a:srgbClr val="000000"/>
                </a:solidFill>
                <a:latin typeface="Tw Cen MT"/>
                <a:ea typeface="ＭＳ Ｐゴシック"/>
              </a:rPr>
              <a:t>Conflict prevention and gross violation of human rights (genocides, crimes against humanity, war crimes)</a:t>
            </a:r>
            <a:endParaRPr b="0" lang="en-US" sz="1400" spc="-1" strike="noStrike">
              <a:latin typeface="나눔고딕"/>
            </a:endParaRPr>
          </a:p>
          <a:p>
            <a:pPr algn="ctr">
              <a:lnSpc>
                <a:spcPct val="100000"/>
              </a:lnSpc>
              <a:tabLst>
                <a:tab algn="l" pos="0"/>
              </a:tabLst>
            </a:pPr>
            <a:endParaRPr b="0" lang="en-US" sz="1400" spc="-1" strike="noStrike">
              <a:latin typeface="나눔고딕"/>
            </a:endParaRPr>
          </a:p>
        </p:txBody>
      </p:sp>
      <p:sp>
        <p:nvSpPr>
          <p:cNvPr id="204" name="CustomShape 5"/>
          <p:cNvSpPr/>
          <p:nvPr/>
        </p:nvSpPr>
        <p:spPr>
          <a:xfrm>
            <a:off x="6003360" y="3645000"/>
            <a:ext cx="2687040" cy="571320"/>
          </a:xfrm>
          <a:prstGeom prst="rect">
            <a:avLst/>
          </a:prstGeom>
          <a:solidFill>
            <a:schemeClr val="bg1"/>
          </a:solidFill>
          <a:ln w="3240">
            <a:solidFill>
              <a:srgbClr val="a48501"/>
            </a:solidFill>
            <a:round/>
          </a:ln>
        </p:spPr>
        <p:style>
          <a:lnRef idx="0"/>
          <a:fillRef idx="0"/>
          <a:effectRef idx="0"/>
          <a:fontRef idx="minor"/>
        </p:style>
        <p:txBody>
          <a:bodyPr anchor="ctr">
            <a:noAutofit/>
          </a:bodyPr>
          <a:p>
            <a:pPr>
              <a:lnSpc>
                <a:spcPct val="100000"/>
              </a:lnSpc>
              <a:tabLst>
                <a:tab algn="l" pos="0"/>
              </a:tabLst>
            </a:pPr>
            <a:r>
              <a:rPr b="0" lang="en-US" sz="1400" spc="-1" strike="noStrike">
                <a:solidFill>
                  <a:srgbClr val="000000"/>
                </a:solidFill>
                <a:latin typeface="Tw Cen MT"/>
                <a:ea typeface="Arial"/>
              </a:rPr>
              <a:t>Protection of Migrant Workers</a:t>
            </a:r>
            <a:endParaRPr b="0" lang="en-US" sz="1400" spc="-1" strike="noStrike">
              <a:latin typeface="나눔고딕"/>
            </a:endParaRPr>
          </a:p>
        </p:txBody>
      </p:sp>
      <p:sp>
        <p:nvSpPr>
          <p:cNvPr id="205" name="CustomShape 6"/>
          <p:cNvSpPr/>
          <p:nvPr/>
        </p:nvSpPr>
        <p:spPr>
          <a:xfrm>
            <a:off x="6003360" y="2787480"/>
            <a:ext cx="2687040" cy="785880"/>
          </a:xfrm>
          <a:prstGeom prst="rect">
            <a:avLst/>
          </a:prstGeom>
          <a:solidFill>
            <a:schemeClr val="bg1"/>
          </a:solidFill>
          <a:ln w="19080">
            <a:solidFill>
              <a:srgbClr val="a48501"/>
            </a:solidFill>
            <a:round/>
          </a:ln>
        </p:spPr>
        <p:style>
          <a:lnRef idx="0"/>
          <a:fillRef idx="0"/>
          <a:effectRef idx="0"/>
          <a:fontRef idx="minor"/>
        </p:style>
        <p:txBody>
          <a:bodyPr anchor="ctr">
            <a:noAutofit/>
          </a:bodyPr>
          <a:p>
            <a:pPr>
              <a:lnSpc>
                <a:spcPct val="100000"/>
              </a:lnSpc>
              <a:tabLst>
                <a:tab algn="l" pos="0"/>
              </a:tabLst>
            </a:pPr>
            <a:r>
              <a:rPr b="0" lang="en-US" sz="1400" spc="-1" strike="noStrike">
                <a:solidFill>
                  <a:srgbClr val="000000"/>
                </a:solidFill>
                <a:latin typeface="Tw Cen MT"/>
                <a:ea typeface="ＭＳ Ｐゴシック"/>
              </a:rPr>
              <a:t>Protection of the human rights of women and children </a:t>
            </a:r>
            <a:endParaRPr b="0" lang="en-US" sz="1400" spc="-1" strike="noStrike">
              <a:latin typeface="나눔고딕"/>
            </a:endParaRPr>
          </a:p>
        </p:txBody>
      </p:sp>
      <p:sp>
        <p:nvSpPr>
          <p:cNvPr id="206" name="CustomShape 7"/>
          <p:cNvSpPr/>
          <p:nvPr/>
        </p:nvSpPr>
        <p:spPr>
          <a:xfrm>
            <a:off x="571680" y="5074200"/>
            <a:ext cx="2644200" cy="1000440"/>
          </a:xfrm>
          <a:prstGeom prst="rect">
            <a:avLst/>
          </a:prstGeom>
          <a:solidFill>
            <a:schemeClr val="bg1"/>
          </a:solidFill>
          <a:ln w="19080">
            <a:solidFill>
              <a:srgbClr val="a48501"/>
            </a:solidFill>
            <a:round/>
          </a:ln>
        </p:spPr>
        <p:style>
          <a:lnRef idx="0"/>
          <a:fillRef idx="0"/>
          <a:effectRef idx="0"/>
          <a:fontRef idx="minor"/>
        </p:style>
        <p:txBody>
          <a:bodyPr anchor="ctr">
            <a:noAutofit/>
          </a:bodyPr>
          <a:p>
            <a:pPr algn="ctr">
              <a:lnSpc>
                <a:spcPct val="100000"/>
              </a:lnSpc>
              <a:tabLst>
                <a:tab algn="l" pos="0"/>
              </a:tabLst>
            </a:pPr>
            <a:endParaRPr b="0" lang="en-US" sz="1800" spc="-1" strike="noStrike">
              <a:latin typeface="나눔고딕"/>
            </a:endParaRPr>
          </a:p>
          <a:p>
            <a:pPr>
              <a:lnSpc>
                <a:spcPct val="100000"/>
              </a:lnSpc>
              <a:tabLst>
                <a:tab algn="l" pos="0"/>
              </a:tabLst>
            </a:pPr>
            <a:r>
              <a:rPr b="0" lang="en-US" sz="1400" spc="-1" strike="noStrike">
                <a:solidFill>
                  <a:srgbClr val="000000"/>
                </a:solidFill>
                <a:latin typeface="Tw Cen MT"/>
                <a:ea typeface="ＭＳ Ｐゴシック"/>
              </a:rPr>
              <a:t>Human rights protection in the effort against n</a:t>
            </a:r>
            <a:r>
              <a:rPr b="0" lang="id-ID" sz="1400" spc="-1" strike="noStrike">
                <a:solidFill>
                  <a:srgbClr val="000000"/>
                </a:solidFill>
                <a:latin typeface="Tw Cen MT"/>
                <a:ea typeface="ＭＳ Ｐゴシック"/>
              </a:rPr>
              <a:t>on-traditional security threat</a:t>
            </a:r>
            <a:endParaRPr b="0" lang="en-US" sz="1400" spc="-1" strike="noStrike">
              <a:latin typeface="나눔고딕"/>
            </a:endParaRPr>
          </a:p>
          <a:p>
            <a:pPr algn="ctr">
              <a:lnSpc>
                <a:spcPct val="100000"/>
              </a:lnSpc>
              <a:tabLst>
                <a:tab algn="l" pos="0"/>
              </a:tabLst>
            </a:pPr>
            <a:endParaRPr b="0" lang="en-US" sz="1400" spc="-1" strike="noStrike">
              <a:latin typeface="나눔고딕"/>
            </a:endParaRPr>
          </a:p>
        </p:txBody>
      </p:sp>
      <p:sp>
        <p:nvSpPr>
          <p:cNvPr id="207" name="CustomShape 8"/>
          <p:cNvSpPr/>
          <p:nvPr/>
        </p:nvSpPr>
        <p:spPr>
          <a:xfrm>
            <a:off x="571680" y="2858760"/>
            <a:ext cx="2644200" cy="785880"/>
          </a:xfrm>
          <a:prstGeom prst="rect">
            <a:avLst/>
          </a:prstGeom>
          <a:solidFill>
            <a:schemeClr val="bg1"/>
          </a:solidFill>
          <a:ln w="19080">
            <a:solidFill>
              <a:srgbClr val="a48501"/>
            </a:solidFill>
            <a:round/>
          </a:ln>
        </p:spPr>
        <p:style>
          <a:lnRef idx="0"/>
          <a:fillRef idx="0"/>
          <a:effectRef idx="0"/>
          <a:fontRef idx="minor"/>
        </p:style>
        <p:txBody>
          <a:bodyPr anchor="ctr">
            <a:noAutofit/>
          </a:bodyPr>
          <a:p>
            <a:pPr>
              <a:lnSpc>
                <a:spcPct val="100000"/>
              </a:lnSpc>
              <a:tabLst>
                <a:tab algn="l" pos="0"/>
              </a:tabLst>
            </a:pPr>
            <a:endParaRPr b="0" lang="en-US" sz="1800" spc="-1" strike="noStrike">
              <a:latin typeface="나눔고딕"/>
            </a:endParaRPr>
          </a:p>
          <a:p>
            <a:pPr>
              <a:lnSpc>
                <a:spcPct val="100000"/>
              </a:lnSpc>
              <a:tabLst>
                <a:tab algn="l" pos="0"/>
              </a:tabLst>
            </a:pPr>
            <a:r>
              <a:rPr b="0" lang="en-US" sz="1400" spc="-1" strike="noStrike">
                <a:solidFill>
                  <a:srgbClr val="000000"/>
                </a:solidFill>
                <a:latin typeface="Tw Cen MT"/>
                <a:ea typeface="ＭＳ Ｐゴシック"/>
              </a:rPr>
              <a:t>Human rights protection in the anti-terror policy of ASEAN nations</a:t>
            </a:r>
            <a:endParaRPr b="0" lang="en-US" sz="1400" spc="-1" strike="noStrike">
              <a:latin typeface="나눔고딕"/>
            </a:endParaRPr>
          </a:p>
          <a:p>
            <a:pPr>
              <a:lnSpc>
                <a:spcPct val="100000"/>
              </a:lnSpc>
              <a:tabLst>
                <a:tab algn="l" pos="0"/>
              </a:tabLst>
            </a:pPr>
            <a:endParaRPr b="0" lang="en-US" sz="1400" spc="-1" strike="noStrike">
              <a:latin typeface="나눔고딕"/>
            </a:endParaRPr>
          </a:p>
        </p:txBody>
      </p:sp>
      <p:sp>
        <p:nvSpPr>
          <p:cNvPr id="208" name="CustomShape 9"/>
          <p:cNvSpPr/>
          <p:nvPr/>
        </p:nvSpPr>
        <p:spPr>
          <a:xfrm>
            <a:off x="6003360" y="4288320"/>
            <a:ext cx="2715480" cy="785880"/>
          </a:xfrm>
          <a:prstGeom prst="rect">
            <a:avLst/>
          </a:prstGeom>
          <a:solidFill>
            <a:schemeClr val="bg1"/>
          </a:solidFill>
          <a:ln w="19080">
            <a:solidFill>
              <a:srgbClr val="a48501"/>
            </a:solidFill>
            <a:round/>
          </a:ln>
        </p:spPr>
        <p:style>
          <a:lnRef idx="0"/>
          <a:fillRef idx="0"/>
          <a:effectRef idx="0"/>
          <a:fontRef idx="minor"/>
        </p:style>
        <p:txBody>
          <a:bodyPr anchor="ctr">
            <a:noAutofit/>
          </a:bodyPr>
          <a:p>
            <a:pPr>
              <a:lnSpc>
                <a:spcPct val="100000"/>
              </a:lnSpc>
              <a:tabLst>
                <a:tab algn="l" pos="0"/>
              </a:tabLst>
            </a:pPr>
            <a:endParaRPr b="0" lang="en-US" sz="1800" spc="-1" strike="noStrike">
              <a:latin typeface="나눔고딕"/>
            </a:endParaRPr>
          </a:p>
          <a:p>
            <a:pPr>
              <a:lnSpc>
                <a:spcPct val="100000"/>
              </a:lnSpc>
              <a:tabLst>
                <a:tab algn="l" pos="0"/>
              </a:tabLst>
            </a:pPr>
            <a:r>
              <a:rPr b="0" lang="en-US" sz="1400" spc="-1" strike="noStrike">
                <a:solidFill>
                  <a:srgbClr val="000000"/>
                </a:solidFill>
                <a:latin typeface="Tw Cen MT"/>
                <a:ea typeface="ＭＳ Ｐゴシック"/>
              </a:rPr>
              <a:t>Human rights in the national curriculum of ASEAN nations</a:t>
            </a:r>
            <a:endParaRPr b="0" lang="en-US" sz="1400" spc="-1" strike="noStrike">
              <a:latin typeface="나눔고딕"/>
            </a:endParaRPr>
          </a:p>
          <a:p>
            <a:pPr>
              <a:lnSpc>
                <a:spcPct val="100000"/>
              </a:lnSpc>
              <a:tabLst>
                <a:tab algn="l" pos="0"/>
              </a:tabLst>
            </a:pPr>
            <a:endParaRPr b="0" lang="en-US" sz="1400" spc="-1" strike="noStrike">
              <a:latin typeface="나눔고딕"/>
            </a:endParaRPr>
          </a:p>
        </p:txBody>
      </p:sp>
      <p:sp>
        <p:nvSpPr>
          <p:cNvPr id="209" name="CustomShape 10"/>
          <p:cNvSpPr/>
          <p:nvPr/>
        </p:nvSpPr>
        <p:spPr>
          <a:xfrm>
            <a:off x="3287520" y="3645000"/>
            <a:ext cx="2643840" cy="1000080"/>
          </a:xfrm>
          <a:prstGeom prst="rect">
            <a:avLst/>
          </a:prstGeom>
          <a:solidFill>
            <a:schemeClr val="bg1"/>
          </a:solidFill>
          <a:ln w="19080">
            <a:solidFill>
              <a:srgbClr val="a48501"/>
            </a:solidFill>
            <a:round/>
          </a:ln>
        </p:spPr>
        <p:style>
          <a:lnRef idx="0"/>
          <a:fillRef idx="0"/>
          <a:effectRef idx="0"/>
          <a:fontRef idx="minor"/>
        </p:style>
        <p:txBody>
          <a:bodyPr anchor="ctr">
            <a:noAutofit/>
          </a:bodyPr>
          <a:p>
            <a:pPr>
              <a:lnSpc>
                <a:spcPct val="100000"/>
              </a:lnSpc>
              <a:tabLst>
                <a:tab algn="l" pos="0"/>
              </a:tabLst>
            </a:pPr>
            <a:r>
              <a:rPr b="0" lang="en-US" sz="1400" spc="-1" strike="noStrike">
                <a:solidFill>
                  <a:srgbClr val="000000"/>
                </a:solidFill>
                <a:latin typeface="Tw Cen MT"/>
                <a:ea typeface="ＭＳ Ｐゴシック"/>
              </a:rPr>
              <a:t>Social protection with human rights perspectives in the labor policies of </a:t>
            </a:r>
            <a:r>
              <a:rPr b="0" lang="id-ID" sz="1400" spc="-1" strike="noStrike">
                <a:solidFill>
                  <a:srgbClr val="000000"/>
                </a:solidFill>
                <a:latin typeface="Tw Cen MT"/>
                <a:ea typeface="ＭＳ Ｐゴシック"/>
              </a:rPr>
              <a:t>ASEAN </a:t>
            </a:r>
            <a:r>
              <a:rPr b="0" lang="id-ID" sz="1600" spc="-1" strike="noStrike">
                <a:solidFill>
                  <a:srgbClr val="ffffff"/>
                </a:solidFill>
                <a:latin typeface="Tw Cen MT"/>
                <a:ea typeface="ＭＳ Ｐゴシック"/>
              </a:rPr>
              <a:t>nations</a:t>
            </a:r>
            <a:endParaRPr b="0" lang="en-US" sz="1600" spc="-1" strike="noStrike">
              <a:latin typeface="나눔고딕"/>
            </a:endParaRPr>
          </a:p>
        </p:txBody>
      </p:sp>
      <p:sp>
        <p:nvSpPr>
          <p:cNvPr id="210" name="CustomShape 11"/>
          <p:cNvSpPr/>
          <p:nvPr/>
        </p:nvSpPr>
        <p:spPr>
          <a:xfrm>
            <a:off x="3287520" y="4717080"/>
            <a:ext cx="2643840" cy="1214640"/>
          </a:xfrm>
          <a:prstGeom prst="rect">
            <a:avLst/>
          </a:prstGeom>
          <a:solidFill>
            <a:schemeClr val="bg1"/>
          </a:solidFill>
          <a:ln w="19080">
            <a:solidFill>
              <a:srgbClr val="a48501"/>
            </a:solidFill>
            <a:round/>
          </a:ln>
        </p:spPr>
        <p:style>
          <a:lnRef idx="0"/>
          <a:fillRef idx="0"/>
          <a:effectRef idx="0"/>
          <a:fontRef idx="minor"/>
        </p:style>
        <p:txBody>
          <a:bodyPr anchor="ctr">
            <a:noAutofit/>
          </a:bodyPr>
          <a:p>
            <a:pPr>
              <a:lnSpc>
                <a:spcPct val="100000"/>
              </a:lnSpc>
              <a:tabLst>
                <a:tab algn="l" pos="0"/>
              </a:tabLst>
            </a:pPr>
            <a:r>
              <a:rPr b="0" lang="en-US" sz="1400" spc="-1" strike="noStrike">
                <a:solidFill>
                  <a:srgbClr val="000000"/>
                </a:solidFill>
                <a:latin typeface="Tw Cen MT"/>
                <a:ea typeface="ＭＳ Ｐゴシック"/>
              </a:rPr>
              <a:t>F</a:t>
            </a:r>
            <a:r>
              <a:rPr b="0" lang="id-ID" sz="1400" spc="-1" strike="noStrike">
                <a:solidFill>
                  <a:srgbClr val="000000"/>
                </a:solidFill>
                <a:latin typeface="Tw Cen MT"/>
                <a:ea typeface="ＭＳ Ｐゴシック"/>
              </a:rPr>
              <a:t>reedom of movement and right to work for the people of ASEAN nations</a:t>
            </a:r>
            <a:endParaRPr b="0" lang="en-US" sz="1400" spc="-1" strike="noStrike">
              <a:latin typeface="나눔고딕"/>
            </a:endParaRPr>
          </a:p>
          <a:p>
            <a:pPr>
              <a:lnSpc>
                <a:spcPct val="100000"/>
              </a:lnSpc>
              <a:tabLst>
                <a:tab algn="l" pos="0"/>
              </a:tabLst>
            </a:pPr>
            <a:endParaRPr b="0" lang="en-US" sz="1400" spc="-1" strike="noStrike">
              <a:latin typeface="나눔고딕"/>
            </a:endParaRPr>
          </a:p>
        </p:txBody>
      </p:sp>
      <p:sp>
        <p:nvSpPr>
          <p:cNvPr id="211" name="CustomShape 12"/>
          <p:cNvSpPr/>
          <p:nvPr/>
        </p:nvSpPr>
        <p:spPr>
          <a:xfrm>
            <a:off x="6003360" y="5145840"/>
            <a:ext cx="2715480" cy="1000440"/>
          </a:xfrm>
          <a:prstGeom prst="rect">
            <a:avLst/>
          </a:prstGeom>
          <a:solidFill>
            <a:schemeClr val="bg1"/>
          </a:solidFill>
          <a:ln w="19080">
            <a:solidFill>
              <a:srgbClr val="a48501"/>
            </a:solidFill>
            <a:round/>
          </a:ln>
        </p:spPr>
        <p:style>
          <a:lnRef idx="0"/>
          <a:fillRef idx="0"/>
          <a:effectRef idx="0"/>
          <a:fontRef idx="minor"/>
        </p:style>
        <p:txBody>
          <a:bodyPr anchor="ctr">
            <a:noAutofit/>
          </a:bodyPr>
          <a:p>
            <a:pPr algn="ctr">
              <a:lnSpc>
                <a:spcPct val="100000"/>
              </a:lnSpc>
              <a:tabLst>
                <a:tab algn="l" pos="0"/>
              </a:tabLst>
            </a:pPr>
            <a:endParaRPr b="0" lang="en-US" sz="1800" spc="-1" strike="noStrike">
              <a:latin typeface="나눔고딕"/>
            </a:endParaRPr>
          </a:p>
          <a:p>
            <a:pPr algn="ctr">
              <a:lnSpc>
                <a:spcPct val="100000"/>
              </a:lnSpc>
              <a:tabLst>
                <a:tab algn="l" pos="0"/>
              </a:tabLst>
            </a:pPr>
            <a:endParaRPr b="0" lang="en-US" sz="1800" spc="-1" strike="noStrike">
              <a:latin typeface="나눔고딕"/>
            </a:endParaRPr>
          </a:p>
          <a:p>
            <a:pPr>
              <a:lnSpc>
                <a:spcPct val="100000"/>
              </a:lnSpc>
              <a:tabLst>
                <a:tab algn="l" pos="0"/>
              </a:tabLst>
            </a:pPr>
            <a:r>
              <a:rPr b="0" lang="en-US" sz="1400" spc="-1" strike="noStrike">
                <a:solidFill>
                  <a:srgbClr val="000000"/>
                </a:solidFill>
                <a:latin typeface="Tw Cen MT"/>
                <a:ea typeface="ＭＳ Ｐゴシック"/>
              </a:rPr>
              <a:t>Protection of the rights of sex commercial workers, trans-gender, Male sex with Male (MSM) </a:t>
            </a:r>
            <a:endParaRPr b="0" lang="en-US" sz="1400" spc="-1" strike="noStrike">
              <a:latin typeface="나눔고딕"/>
            </a:endParaRPr>
          </a:p>
          <a:p>
            <a:pPr algn="ctr">
              <a:lnSpc>
                <a:spcPct val="100000"/>
              </a:lnSpc>
              <a:tabLst>
                <a:tab algn="l" pos="0"/>
              </a:tabLst>
            </a:pPr>
            <a:endParaRPr b="0" lang="en-US" sz="1400" spc="-1" strike="noStrike">
              <a:latin typeface="나눔고딕"/>
            </a:endParaRPr>
          </a:p>
          <a:p>
            <a:pPr algn="ctr">
              <a:lnSpc>
                <a:spcPct val="100000"/>
              </a:lnSpc>
              <a:tabLst>
                <a:tab algn="l" pos="0"/>
              </a:tabLst>
            </a:pPr>
            <a:endParaRPr b="0" lang="en-US" sz="1400" spc="-1" strike="noStrike">
              <a:latin typeface="나눔고딕"/>
            </a:endParaRPr>
          </a:p>
        </p:txBody>
      </p:sp>
      <p:pic>
        <p:nvPicPr>
          <p:cNvPr id="212" name="" descr=""/>
          <p:cNvPicPr/>
          <p:nvPr/>
        </p:nvPicPr>
        <p:blipFill>
          <a:blip r:embed="rId2"/>
          <a:stretch/>
        </p:blipFill>
        <p:spPr>
          <a:xfrm>
            <a:off x="0" y="0"/>
            <a:ext cx="1371960" cy="1200240"/>
          </a:xfrm>
          <a:prstGeom prst="rect">
            <a:avLst/>
          </a:prstGeom>
          <a:ln w="9360">
            <a:noFill/>
          </a:ln>
        </p:spPr>
      </p:pic>
    </p:spTree>
  </p:cSld>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3" name="TextShape 1"/>
          <p:cNvSpPr txBox="1"/>
          <p:nvPr/>
        </p:nvSpPr>
        <p:spPr>
          <a:xfrm>
            <a:off x="1296000" y="381240"/>
            <a:ext cx="6435000" cy="998640"/>
          </a:xfrm>
          <a:prstGeom prst="rect">
            <a:avLst/>
          </a:prstGeom>
          <a:noFill/>
          <a:ln w="9360">
            <a:noFill/>
          </a:ln>
        </p:spPr>
        <p:txBody>
          <a:bodyPr anchor="ctr">
            <a:noAutofit/>
          </a:bodyPr>
          <a:p>
            <a:pPr algn="ctr">
              <a:lnSpc>
                <a:spcPct val="100000"/>
              </a:lnSpc>
              <a:tabLst>
                <a:tab algn="l" pos="0"/>
              </a:tabLst>
            </a:pPr>
            <a:r>
              <a:rPr b="1" lang="en-US" sz="2700" spc="-1" strike="noStrike">
                <a:solidFill>
                  <a:srgbClr val="000000"/>
                </a:solidFill>
                <a:latin typeface="Tw Cen MT"/>
                <a:ea typeface="ＭＳ Ｐゴシック"/>
              </a:rPr>
              <a:t>2nd C: </a:t>
            </a:r>
            <a:r>
              <a:rPr b="1" lang="en-US" sz="2700" spc="-1" strike="noStrike">
                <a:solidFill>
                  <a:srgbClr val="000000"/>
                </a:solidFill>
                <a:latin typeface="Tw Cen MT"/>
                <a:ea typeface="ＭＳ Ｐゴシック"/>
              </a:rPr>
              <a:t>“Convention”: Standard-Setting Scenario</a:t>
            </a:r>
            <a:endParaRPr b="0" lang="en-US" sz="2700" spc="-1" strike="noStrike">
              <a:solidFill>
                <a:srgbClr val="000000"/>
              </a:solidFill>
              <a:latin typeface="Arial"/>
            </a:endParaRPr>
          </a:p>
        </p:txBody>
      </p:sp>
      <p:sp>
        <p:nvSpPr>
          <p:cNvPr id="214" name="TextShape 2"/>
          <p:cNvSpPr txBox="1"/>
          <p:nvPr/>
        </p:nvSpPr>
        <p:spPr>
          <a:xfrm>
            <a:off x="214560" y="1539000"/>
            <a:ext cx="3387240" cy="4940640"/>
          </a:xfrm>
          <a:prstGeom prst="rect">
            <a:avLst/>
          </a:prstGeom>
          <a:noFill/>
          <a:ln w="9360">
            <a:noFill/>
          </a:ln>
        </p:spPr>
        <p:txBody>
          <a:bodyPr>
            <a:noAutofit/>
          </a:bodyPr>
          <a:p>
            <a:pPr marL="285840" indent="-285480">
              <a:lnSpc>
                <a:spcPct val="100000"/>
              </a:lnSpc>
              <a:spcBef>
                <a:spcPts val="700"/>
              </a:spcBef>
              <a:buClr>
                <a:srgbClr val="c77d00"/>
              </a:buClr>
              <a:buSzPct val="60000"/>
              <a:buFont typeface="Arial"/>
              <a:buChar char="•"/>
            </a:pPr>
            <a:r>
              <a:rPr b="0" lang="en-US" sz="1800" spc="-1" strike="noStrike">
                <a:solidFill>
                  <a:srgbClr val="595959"/>
                </a:solidFill>
                <a:latin typeface="Tw Cen MT"/>
                <a:ea typeface="ＭＳ Ｐゴシック"/>
              </a:rPr>
              <a:t>ASEAN HUMAN RIGHS DECLARATION Is adopted on 18 November 2012, during the 21</a:t>
            </a:r>
            <a:r>
              <a:rPr b="0" lang="en-US" sz="1800" spc="-1" strike="noStrike" baseline="30000">
                <a:solidFill>
                  <a:srgbClr val="595959"/>
                </a:solidFill>
                <a:latin typeface="Tw Cen MT"/>
                <a:ea typeface="ＭＳ Ｐゴシック"/>
              </a:rPr>
              <a:t>st</a:t>
            </a:r>
            <a:r>
              <a:rPr b="0" lang="en-US" sz="1800" spc="-1" strike="noStrike">
                <a:solidFill>
                  <a:srgbClr val="595959"/>
                </a:solidFill>
                <a:latin typeface="Tw Cen MT"/>
                <a:ea typeface="ＭＳ Ｐゴシック"/>
              </a:rPr>
              <a:t> ASEAN Summit</a:t>
            </a:r>
            <a:endParaRPr b="0" lang="en-US" sz="1800" spc="-1" strike="noStrike">
              <a:solidFill>
                <a:srgbClr val="000000"/>
              </a:solidFill>
              <a:latin typeface="Arial"/>
            </a:endParaRPr>
          </a:p>
          <a:p>
            <a:pPr marL="285840" indent="-285480">
              <a:lnSpc>
                <a:spcPct val="100000"/>
              </a:lnSpc>
              <a:spcBef>
                <a:spcPts val="700"/>
              </a:spcBef>
              <a:buClr>
                <a:srgbClr val="c77d00"/>
              </a:buClr>
              <a:buSzPct val="60000"/>
              <a:buFont typeface="Arial"/>
              <a:buChar char="•"/>
            </a:pPr>
            <a:r>
              <a:rPr b="0" lang="en-US" sz="1800" spc="-1" strike="noStrike">
                <a:solidFill>
                  <a:srgbClr val="595959"/>
                </a:solidFill>
                <a:latin typeface="Tw Cen MT"/>
                <a:ea typeface="ＭＳ Ｐゴシック"/>
              </a:rPr>
              <a:t>Is the effort to universalize human rights at the regional level, or regionalize the universal political commitment of human rights</a:t>
            </a:r>
            <a:endParaRPr b="0" lang="en-US" sz="1800" spc="-1" strike="noStrike">
              <a:solidFill>
                <a:srgbClr val="000000"/>
              </a:solidFill>
              <a:latin typeface="Arial"/>
            </a:endParaRPr>
          </a:p>
          <a:p>
            <a:pPr>
              <a:lnSpc>
                <a:spcPct val="100000"/>
              </a:lnSpc>
              <a:spcBef>
                <a:spcPts val="700"/>
              </a:spcBef>
            </a:pPr>
            <a:endParaRPr b="0" lang="en-US" sz="1800" spc="-1" strike="noStrike">
              <a:solidFill>
                <a:srgbClr val="000000"/>
              </a:solidFill>
              <a:latin typeface="Arial"/>
            </a:endParaRPr>
          </a:p>
          <a:p>
            <a:pPr>
              <a:lnSpc>
                <a:spcPct val="100000"/>
              </a:lnSpc>
              <a:spcBef>
                <a:spcPts val="700"/>
              </a:spcBef>
            </a:pPr>
            <a:endParaRPr b="0" lang="en-US" sz="1800" spc="-1" strike="noStrike">
              <a:solidFill>
                <a:srgbClr val="000000"/>
              </a:solidFill>
              <a:latin typeface="Arial"/>
            </a:endParaRPr>
          </a:p>
        </p:txBody>
      </p:sp>
      <p:pic>
        <p:nvPicPr>
          <p:cNvPr id="215" name="" descr=""/>
          <p:cNvPicPr/>
          <p:nvPr/>
        </p:nvPicPr>
        <p:blipFill>
          <a:blip r:embed="rId1"/>
          <a:stretch/>
        </p:blipFill>
        <p:spPr>
          <a:xfrm>
            <a:off x="3433680" y="42840"/>
            <a:ext cx="5713920" cy="6860880"/>
          </a:xfrm>
          <a:prstGeom prst="rect">
            <a:avLst/>
          </a:prstGeom>
          <a:ln w="9360">
            <a:noFill/>
          </a:ln>
        </p:spPr>
      </p:pic>
      <p:pic>
        <p:nvPicPr>
          <p:cNvPr id="216" name="" descr=""/>
          <p:cNvPicPr/>
          <p:nvPr/>
        </p:nvPicPr>
        <p:blipFill>
          <a:blip r:embed="rId2"/>
          <a:stretch/>
        </p:blipFill>
        <p:spPr>
          <a:xfrm>
            <a:off x="0" y="0"/>
            <a:ext cx="1371960" cy="1200240"/>
          </a:xfrm>
          <a:prstGeom prst="rect">
            <a:avLst/>
          </a:prstGeom>
          <a:ln w="9360">
            <a:noFill/>
          </a:ln>
        </p:spPr>
      </p:pic>
    </p:spTree>
  </p:cSld>
  <mc:AlternateContent>
    <mc:Choice Requires="p14">
      <p:transition spd="slow" p14:dur="3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7" name="TextShape 1"/>
          <p:cNvSpPr txBox="1"/>
          <p:nvPr/>
        </p:nvSpPr>
        <p:spPr>
          <a:xfrm>
            <a:off x="1905840" y="228600"/>
            <a:ext cx="6863760" cy="990720"/>
          </a:xfrm>
          <a:prstGeom prst="rect">
            <a:avLst/>
          </a:prstGeom>
          <a:noFill/>
          <a:ln w="9360">
            <a:noFill/>
          </a:ln>
        </p:spPr>
        <p:txBody>
          <a:bodyPr anchor="ctr">
            <a:noAutofit/>
          </a:bodyPr>
          <a:p>
            <a:pPr>
              <a:lnSpc>
                <a:spcPct val="100000"/>
              </a:lnSpc>
              <a:tabLst>
                <a:tab algn="l" pos="0"/>
              </a:tabLst>
            </a:pPr>
            <a:r>
              <a:rPr b="1" lang="en-US" sz="3200" spc="-1" strike="noStrike">
                <a:solidFill>
                  <a:srgbClr val="2a2d6c"/>
                </a:solidFill>
                <a:latin typeface="Tw Cen MT"/>
                <a:ea typeface="ＭＳ Ｐゴシック"/>
              </a:rPr>
              <a:t>ASEAN HUMAN RIGHTS DECLARATION (AHRD), 2012</a:t>
            </a:r>
            <a:endParaRPr b="0" lang="en-US" sz="3200" spc="-1" strike="noStrike">
              <a:solidFill>
                <a:srgbClr val="000000"/>
              </a:solidFill>
              <a:latin typeface="Arial"/>
            </a:endParaRPr>
          </a:p>
        </p:txBody>
      </p:sp>
      <p:sp>
        <p:nvSpPr>
          <p:cNvPr id="218" name="TextShape 2"/>
          <p:cNvSpPr txBox="1"/>
          <p:nvPr/>
        </p:nvSpPr>
        <p:spPr>
          <a:xfrm>
            <a:off x="613080" y="1600920"/>
            <a:ext cx="8156880" cy="4497480"/>
          </a:xfrm>
          <a:prstGeom prst="rect">
            <a:avLst/>
          </a:prstGeom>
          <a:noFill/>
          <a:ln w="9360">
            <a:noFill/>
          </a:ln>
        </p:spPr>
        <p:txBody>
          <a:bodyPr>
            <a:noAutofit/>
          </a:bodyPr>
          <a:p>
            <a:pPr marL="335160" indent="-334800">
              <a:lnSpc>
                <a:spcPct val="100000"/>
              </a:lnSpc>
              <a:spcBef>
                <a:spcPts val="700"/>
              </a:spcBef>
              <a:buClr>
                <a:srgbClr val="c77d00"/>
              </a:buClr>
              <a:buSzPct val="60000"/>
              <a:buFont typeface="Wingdings" charset="2"/>
              <a:buChar char=""/>
            </a:pPr>
            <a:r>
              <a:rPr b="1" lang="en-PH" sz="2400" spc="-1" strike="noStrike">
                <a:solidFill>
                  <a:srgbClr val="000000"/>
                </a:solidFill>
                <a:latin typeface="Tw Cen MT"/>
                <a:ea typeface="ＭＳ Ｐゴシック"/>
              </a:rPr>
              <a:t>PHNOM PENH STATEMENT </a:t>
            </a:r>
            <a:r>
              <a:rPr b="0" lang="en-PH" sz="2400" spc="-1" strike="noStrike">
                <a:solidFill>
                  <a:srgbClr val="000000"/>
                </a:solidFill>
                <a:latin typeface="Tw Cen MT"/>
                <a:ea typeface="ＭＳ Ｐゴシック"/>
              </a:rPr>
              <a:t>with signatures of ASEAN Leaders, Article 3:</a:t>
            </a:r>
            <a:endParaRPr b="0" lang="en-US" sz="2400" spc="-1" strike="noStrike">
              <a:solidFill>
                <a:srgbClr val="000000"/>
              </a:solidFill>
              <a:latin typeface="Arial"/>
            </a:endParaRPr>
          </a:p>
          <a:p>
            <a:pPr marL="335160" indent="-334800">
              <a:lnSpc>
                <a:spcPct val="100000"/>
              </a:lnSpc>
              <a:spcBef>
                <a:spcPts val="700"/>
              </a:spcBef>
              <a:buClr>
                <a:srgbClr val="c77d00"/>
              </a:buClr>
              <a:buSzPct val="60000"/>
              <a:buFont typeface="Wingdings" charset="2"/>
              <a:buChar char=""/>
            </a:pPr>
            <a:r>
              <a:rPr b="1" lang="en-PH" sz="2400" spc="-1" strike="noStrike">
                <a:solidFill>
                  <a:srgbClr val="000000"/>
                </a:solidFill>
                <a:latin typeface="Tw Cen MT"/>
                <a:ea typeface="ＭＳ Ｐゴシック"/>
              </a:rPr>
              <a:t>“</a:t>
            </a:r>
            <a:r>
              <a:rPr b="1" lang="en-PH" sz="2400" spc="-1" strike="noStrike">
                <a:solidFill>
                  <a:srgbClr val="000000"/>
                </a:solidFill>
                <a:latin typeface="Tw Cen MT"/>
                <a:ea typeface="ＭＳ Ｐゴシック"/>
              </a:rPr>
              <a:t>R</a:t>
            </a:r>
            <a:r>
              <a:rPr b="0" lang="en-PH" sz="2400" spc="-1" strike="noStrike">
                <a:solidFill>
                  <a:srgbClr val="000000"/>
                </a:solidFill>
                <a:latin typeface="Tw Cen MT"/>
                <a:ea typeface="ＭＳ Ｐゴシック"/>
              </a:rPr>
              <a:t>EAFFIRM further our commitment to ensure that the implementationof the AHRD be in accordance with Our commitment with the Charter of the United Nation, the Universal Declaration of Human Rights, The Vienna Declaration and its Prograam of Action, and other international human rihts instrument to which ASEAN Members  Sttes are parties,as well as relevant ASEAN declarations and instruments pertaining to human rights”</a:t>
            </a:r>
            <a:endParaRPr b="0" lang="en-US" sz="2400" spc="-1" strike="noStrike">
              <a:solidFill>
                <a:srgbClr val="000000"/>
              </a:solidFill>
              <a:latin typeface="Arial"/>
            </a:endParaRPr>
          </a:p>
          <a:p>
            <a:pPr>
              <a:lnSpc>
                <a:spcPct val="100000"/>
              </a:lnSpc>
              <a:spcBef>
                <a:spcPts val="700"/>
              </a:spcBef>
            </a:pPr>
            <a:endParaRPr b="0" lang="en-US" sz="2400" spc="-1" strike="noStrike">
              <a:solidFill>
                <a:srgbClr val="000000"/>
              </a:solidFill>
              <a:latin typeface="Arial"/>
            </a:endParaRPr>
          </a:p>
        </p:txBody>
      </p:sp>
      <p:pic>
        <p:nvPicPr>
          <p:cNvPr id="219" name="" descr=""/>
          <p:cNvPicPr/>
          <p:nvPr/>
        </p:nvPicPr>
        <p:blipFill>
          <a:blip r:embed="rId1"/>
          <a:stretch/>
        </p:blipFill>
        <p:spPr>
          <a:xfrm>
            <a:off x="0" y="0"/>
            <a:ext cx="1371960" cy="1200240"/>
          </a:xfrm>
          <a:prstGeom prst="rect">
            <a:avLst/>
          </a:prstGeom>
          <a:ln w="9360">
            <a:noFill/>
          </a:ln>
        </p:spPr>
      </p:pic>
    </p:spTree>
  </p:cSld>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0" name="TextShape 1"/>
          <p:cNvSpPr txBox="1"/>
          <p:nvPr/>
        </p:nvSpPr>
        <p:spPr>
          <a:xfrm>
            <a:off x="1600920" y="228600"/>
            <a:ext cx="7169040" cy="990720"/>
          </a:xfrm>
          <a:prstGeom prst="rect">
            <a:avLst/>
          </a:prstGeom>
          <a:noFill/>
          <a:ln w="9360">
            <a:noFill/>
          </a:ln>
        </p:spPr>
        <p:txBody>
          <a:bodyPr anchor="ctr">
            <a:noAutofit/>
          </a:bodyPr>
          <a:p>
            <a:pPr>
              <a:lnSpc>
                <a:spcPct val="100000"/>
              </a:lnSpc>
              <a:tabLst>
                <a:tab algn="l" pos="0"/>
              </a:tabLst>
            </a:pPr>
            <a:r>
              <a:rPr b="1" lang="en-US" sz="3200" spc="-1" strike="noStrike">
                <a:solidFill>
                  <a:srgbClr val="2a2d6c"/>
                </a:solidFill>
                <a:latin typeface="Tw Cen MT"/>
                <a:ea typeface="ＭＳ Ｐゴシック"/>
              </a:rPr>
              <a:t>ASEAN HUMAN RIGHTS DECLARATION (AHRD), 2012</a:t>
            </a:r>
            <a:endParaRPr b="0" lang="en-US" sz="3200" spc="-1" strike="noStrike">
              <a:solidFill>
                <a:srgbClr val="000000"/>
              </a:solidFill>
              <a:latin typeface="Arial"/>
            </a:endParaRPr>
          </a:p>
        </p:txBody>
      </p:sp>
      <p:sp>
        <p:nvSpPr>
          <p:cNvPr id="221" name="CustomShape 2"/>
          <p:cNvSpPr/>
          <p:nvPr/>
        </p:nvSpPr>
        <p:spPr>
          <a:xfrm>
            <a:off x="613080" y="1600920"/>
            <a:ext cx="8156880" cy="4497480"/>
          </a:xfrm>
          <a:prstGeom prst="rect">
            <a:avLst/>
          </a:prstGeom>
          <a:noFill/>
          <a:ln w="9360">
            <a:noFill/>
          </a:ln>
        </p:spPr>
        <p:style>
          <a:lnRef idx="0"/>
          <a:fillRef idx="0"/>
          <a:effectRef idx="0"/>
          <a:fontRef idx="minor"/>
        </p:style>
        <p:txBody>
          <a:bodyPr>
            <a:noAutofit/>
          </a:bodyPr>
          <a:p>
            <a:pPr marL="335160" indent="-334800" algn="ctr">
              <a:lnSpc>
                <a:spcPct val="80000"/>
              </a:lnSpc>
              <a:spcBef>
                <a:spcPts val="700"/>
              </a:spcBef>
              <a:tabLst>
                <a:tab algn="l" pos="0"/>
              </a:tabLst>
            </a:pPr>
            <a:r>
              <a:rPr b="1" lang="en-US" sz="2500" spc="-1" strike="noStrike">
                <a:solidFill>
                  <a:srgbClr val="000000"/>
                </a:solidFill>
                <a:latin typeface="Tw Cen MT"/>
                <a:ea typeface="ＭＳ Ｐゴシック"/>
              </a:rPr>
              <a:t>RIGHT TO DEVELOPMENT</a:t>
            </a:r>
            <a:endParaRPr b="0" lang="en-US" sz="2500" spc="-1" strike="noStrike">
              <a:latin typeface="나눔고딕"/>
            </a:endParaRPr>
          </a:p>
          <a:p>
            <a:pPr marL="335160" indent="-334800">
              <a:lnSpc>
                <a:spcPct val="80000"/>
              </a:lnSpc>
              <a:spcBef>
                <a:spcPts val="700"/>
              </a:spcBef>
              <a:buClr>
                <a:srgbClr val="c77d00"/>
              </a:buClr>
              <a:buSzPct val="60000"/>
              <a:buFont typeface="Wingdings" charset="2"/>
              <a:buChar char=""/>
              <a:tabLst>
                <a:tab algn="l" pos="0"/>
              </a:tabLst>
            </a:pPr>
            <a:r>
              <a:rPr b="0" lang="en-US" sz="2500" spc="-1" strike="noStrike">
                <a:solidFill>
                  <a:srgbClr val="000000"/>
                </a:solidFill>
                <a:latin typeface="Tw Cen MT"/>
                <a:ea typeface="ＭＳ Ｐゴシック"/>
              </a:rPr>
              <a:t>Article 35</a:t>
            </a:r>
            <a:endParaRPr b="0" lang="en-US" sz="2500" spc="-1" strike="noStrike">
              <a:latin typeface="나눔고딕"/>
            </a:endParaRPr>
          </a:p>
          <a:p>
            <a:pPr marL="335160" indent="-334800">
              <a:lnSpc>
                <a:spcPct val="80000"/>
              </a:lnSpc>
              <a:spcBef>
                <a:spcPts val="700"/>
              </a:spcBef>
              <a:buClr>
                <a:srgbClr val="c77d00"/>
              </a:buClr>
              <a:buSzPct val="60000"/>
              <a:buFont typeface="Wingdings" charset="2"/>
              <a:buChar char=""/>
              <a:tabLst>
                <a:tab algn="l" pos="0"/>
              </a:tabLst>
            </a:pPr>
            <a:r>
              <a:rPr b="0" lang="en-US" sz="2400" spc="-1" strike="noStrike">
                <a:solidFill>
                  <a:srgbClr val="000000"/>
                </a:solidFill>
                <a:latin typeface="Tw Cen MT"/>
                <a:ea typeface="ＭＳ Ｐゴシック"/>
              </a:rPr>
              <a:t>“ </a:t>
            </a:r>
            <a:r>
              <a:rPr b="0" lang="en-US" sz="2400" spc="-1" strike="noStrike">
                <a:solidFill>
                  <a:srgbClr val="000000"/>
                </a:solidFill>
                <a:latin typeface="Tw Cen MT"/>
                <a:ea typeface="ＭＳ Ｐゴシック"/>
              </a:rPr>
              <a:t>The right to development is an inalienable human right by virtue of which every human person and the peoples of ASEAN are entitled to participate in, contribute to, enjoy and benefit equitably and sustainably from economic, social, cultural and political development. The right to development should be fulfilled so as to meet equitably the developmental and environmental needs of present and future generations. While development facilitates and is necessary for the enjoyment of all human rights, the lack of development may not be invoked to justify the violations of internationally recognised human rights.”</a:t>
            </a:r>
            <a:endParaRPr b="0" lang="en-US" sz="2400" spc="-1" strike="noStrike">
              <a:latin typeface="나눔고딕"/>
            </a:endParaRPr>
          </a:p>
          <a:p>
            <a:pPr>
              <a:lnSpc>
                <a:spcPct val="80000"/>
              </a:lnSpc>
              <a:spcBef>
                <a:spcPts val="700"/>
              </a:spcBef>
              <a:tabLst>
                <a:tab algn="l" pos="0"/>
              </a:tabLst>
            </a:pPr>
            <a:endParaRPr b="0" lang="en-US" sz="2400" spc="-1" strike="noStrike">
              <a:latin typeface="나눔고딕"/>
            </a:endParaRPr>
          </a:p>
        </p:txBody>
      </p:sp>
      <p:pic>
        <p:nvPicPr>
          <p:cNvPr id="222" name="" descr=""/>
          <p:cNvPicPr/>
          <p:nvPr/>
        </p:nvPicPr>
        <p:blipFill>
          <a:blip r:embed="rId1"/>
          <a:stretch/>
        </p:blipFill>
        <p:spPr>
          <a:xfrm>
            <a:off x="0" y="0"/>
            <a:ext cx="1371960" cy="1200240"/>
          </a:xfrm>
          <a:prstGeom prst="rect">
            <a:avLst/>
          </a:prstGeom>
          <a:ln w="9360">
            <a:noFill/>
          </a:ln>
        </p:spPr>
      </p:pic>
    </p:spTree>
  </p:cSld>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3" name="TextShape 1"/>
          <p:cNvSpPr txBox="1"/>
          <p:nvPr/>
        </p:nvSpPr>
        <p:spPr>
          <a:xfrm>
            <a:off x="1677240" y="228600"/>
            <a:ext cx="7092720" cy="990720"/>
          </a:xfrm>
          <a:prstGeom prst="rect">
            <a:avLst/>
          </a:prstGeom>
          <a:noFill/>
          <a:ln w="9360">
            <a:noFill/>
          </a:ln>
        </p:spPr>
        <p:txBody>
          <a:bodyPr anchor="ctr">
            <a:noAutofit/>
          </a:bodyPr>
          <a:p>
            <a:pPr>
              <a:lnSpc>
                <a:spcPct val="100000"/>
              </a:lnSpc>
              <a:tabLst>
                <a:tab algn="l" pos="0"/>
              </a:tabLst>
            </a:pPr>
            <a:r>
              <a:rPr b="1" lang="en-US" sz="2800" spc="-1" strike="noStrike">
                <a:solidFill>
                  <a:srgbClr val="2a2d6c"/>
                </a:solidFill>
                <a:latin typeface="Tw Cen MT"/>
                <a:ea typeface="ＭＳ Ｐゴシック"/>
              </a:rPr>
              <a:t>ASEAN HUMAN RIGHTS DECLARATION (AHRD), 2012</a:t>
            </a:r>
            <a:endParaRPr b="0" lang="en-US" sz="2800" spc="-1" strike="noStrike">
              <a:solidFill>
                <a:srgbClr val="000000"/>
              </a:solidFill>
              <a:latin typeface="Arial"/>
            </a:endParaRPr>
          </a:p>
        </p:txBody>
      </p:sp>
      <p:sp>
        <p:nvSpPr>
          <p:cNvPr id="224" name="CustomShape 2"/>
          <p:cNvSpPr/>
          <p:nvPr/>
        </p:nvSpPr>
        <p:spPr>
          <a:xfrm>
            <a:off x="613080" y="1600920"/>
            <a:ext cx="8156880" cy="4497480"/>
          </a:xfrm>
          <a:prstGeom prst="rect">
            <a:avLst/>
          </a:prstGeom>
          <a:noFill/>
          <a:ln w="9360">
            <a:noFill/>
          </a:ln>
        </p:spPr>
        <p:style>
          <a:lnRef idx="0"/>
          <a:fillRef idx="0"/>
          <a:effectRef idx="0"/>
          <a:fontRef idx="minor"/>
        </p:style>
        <p:txBody>
          <a:bodyPr>
            <a:noAutofit/>
          </a:bodyPr>
          <a:p>
            <a:pPr marL="335160" indent="-334800">
              <a:lnSpc>
                <a:spcPct val="100000"/>
              </a:lnSpc>
              <a:spcBef>
                <a:spcPts val="700"/>
              </a:spcBef>
              <a:tabLst>
                <a:tab algn="l" pos="0"/>
              </a:tabLst>
            </a:pPr>
            <a:r>
              <a:rPr b="0" lang="en-US" sz="2900" spc="-1" strike="noStrike">
                <a:solidFill>
                  <a:srgbClr val="000000"/>
                </a:solidFill>
                <a:latin typeface="Tw Cen MT"/>
                <a:ea typeface="ＭＳ Ｐゴシック"/>
              </a:rPr>
              <a:t>Article 36</a:t>
            </a:r>
            <a:endParaRPr b="0" lang="en-US" sz="2900" spc="-1" strike="noStrike">
              <a:latin typeface="나눔고딕"/>
            </a:endParaRPr>
          </a:p>
          <a:p>
            <a:pPr marL="335160" indent="-334800">
              <a:lnSpc>
                <a:spcPct val="100000"/>
              </a:lnSpc>
              <a:spcBef>
                <a:spcPts val="700"/>
              </a:spcBef>
              <a:tabLst>
                <a:tab algn="l" pos="0"/>
              </a:tabLst>
            </a:pPr>
            <a:r>
              <a:rPr b="0" lang="en-US" sz="2900" spc="-1" strike="noStrike">
                <a:solidFill>
                  <a:srgbClr val="000000"/>
                </a:solidFill>
                <a:latin typeface="Tw Cen MT"/>
                <a:ea typeface="ＭＳ Ｐゴシック"/>
              </a:rPr>
              <a:t> </a:t>
            </a:r>
            <a:r>
              <a:rPr b="0" lang="en-US" sz="2400" spc="-1" strike="noStrike">
                <a:solidFill>
                  <a:srgbClr val="000000"/>
                </a:solidFill>
                <a:latin typeface="Tw Cen MT"/>
                <a:ea typeface="ＭＳ Ｐゴシック"/>
              </a:rPr>
              <a:t>“ </a:t>
            </a:r>
            <a:r>
              <a:rPr b="0" lang="en-US" sz="2400" spc="-1" strike="noStrike">
                <a:solidFill>
                  <a:srgbClr val="000000"/>
                </a:solidFill>
                <a:latin typeface="Tw Cen MT"/>
                <a:ea typeface="ＭＳ Ｐゴシック"/>
              </a:rPr>
              <a:t>ASEAN Member States should adopt meaningful people-oriented and gender responsive development programmes aimed at poverty alleviation, the creation of conditions including the protection and sustainability of the environment for the peoples of ASEAN to enjoy all human rights recognised in this Declaration on an equitable basis, and the progressive narrowing of the development gap within ASEAN.”</a:t>
            </a:r>
            <a:endParaRPr b="0" lang="en-US" sz="2400" spc="-1" strike="noStrike">
              <a:latin typeface="나눔고딕"/>
            </a:endParaRPr>
          </a:p>
          <a:p>
            <a:pPr>
              <a:lnSpc>
                <a:spcPct val="100000"/>
              </a:lnSpc>
              <a:spcBef>
                <a:spcPts val="700"/>
              </a:spcBef>
              <a:tabLst>
                <a:tab algn="l" pos="0"/>
              </a:tabLst>
            </a:pPr>
            <a:endParaRPr b="0" lang="en-US" sz="2400" spc="-1" strike="noStrike">
              <a:latin typeface="나눔고딕"/>
            </a:endParaRPr>
          </a:p>
        </p:txBody>
      </p:sp>
      <p:pic>
        <p:nvPicPr>
          <p:cNvPr id="225" name="" descr=""/>
          <p:cNvPicPr/>
          <p:nvPr/>
        </p:nvPicPr>
        <p:blipFill>
          <a:blip r:embed="rId1"/>
          <a:stretch/>
        </p:blipFill>
        <p:spPr>
          <a:xfrm>
            <a:off x="0" y="0"/>
            <a:ext cx="1371960" cy="1200240"/>
          </a:xfrm>
          <a:prstGeom prst="rect">
            <a:avLst/>
          </a:prstGeom>
          <a:ln w="9360">
            <a:noFill/>
          </a:ln>
        </p:spPr>
      </p:pic>
    </p:spTree>
  </p:cSld>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6" name="TextShape 1"/>
          <p:cNvSpPr txBox="1"/>
          <p:nvPr/>
        </p:nvSpPr>
        <p:spPr>
          <a:xfrm>
            <a:off x="1829520" y="228600"/>
            <a:ext cx="6940080" cy="990720"/>
          </a:xfrm>
          <a:prstGeom prst="rect">
            <a:avLst/>
          </a:prstGeom>
          <a:noFill/>
          <a:ln w="9360">
            <a:noFill/>
          </a:ln>
        </p:spPr>
        <p:txBody>
          <a:bodyPr anchor="ctr">
            <a:noAutofit/>
          </a:bodyPr>
          <a:p>
            <a:pPr>
              <a:lnSpc>
                <a:spcPct val="100000"/>
              </a:lnSpc>
              <a:tabLst>
                <a:tab algn="l" pos="0"/>
              </a:tabLst>
            </a:pPr>
            <a:r>
              <a:rPr b="1" lang="en-US" sz="3600" spc="-1" strike="noStrike">
                <a:solidFill>
                  <a:srgbClr val="2a2d6c"/>
                </a:solidFill>
                <a:latin typeface="Tw Cen MT"/>
                <a:ea typeface="ＭＳ Ｐゴシック"/>
              </a:rPr>
              <a:t>ASEAN HUMAN RIGHTS DECLARATION (AHRD), 2012</a:t>
            </a:r>
            <a:endParaRPr b="0" lang="en-US" sz="3600" spc="-1" strike="noStrike">
              <a:solidFill>
                <a:srgbClr val="000000"/>
              </a:solidFill>
              <a:latin typeface="Arial"/>
            </a:endParaRPr>
          </a:p>
        </p:txBody>
      </p:sp>
      <p:sp>
        <p:nvSpPr>
          <p:cNvPr id="227" name="CustomShape 2"/>
          <p:cNvSpPr/>
          <p:nvPr/>
        </p:nvSpPr>
        <p:spPr>
          <a:xfrm>
            <a:off x="613080" y="1600920"/>
            <a:ext cx="8156880" cy="4497480"/>
          </a:xfrm>
          <a:prstGeom prst="rect">
            <a:avLst/>
          </a:prstGeom>
          <a:noFill/>
          <a:ln w="9360">
            <a:noFill/>
          </a:ln>
        </p:spPr>
        <p:style>
          <a:lnRef idx="0"/>
          <a:fillRef idx="0"/>
          <a:effectRef idx="0"/>
          <a:fontRef idx="minor"/>
        </p:style>
        <p:txBody>
          <a:bodyPr>
            <a:noAutofit/>
          </a:bodyPr>
          <a:p>
            <a:pPr marL="335160" indent="-334800">
              <a:lnSpc>
                <a:spcPct val="100000"/>
              </a:lnSpc>
              <a:spcBef>
                <a:spcPts val="700"/>
              </a:spcBef>
              <a:buClr>
                <a:srgbClr val="c77d00"/>
              </a:buClr>
              <a:buSzPct val="60000"/>
              <a:buFont typeface="Wingdings" charset="2"/>
              <a:buChar char=""/>
            </a:pPr>
            <a:r>
              <a:rPr b="0" lang="en-US" sz="2900" spc="-1" strike="noStrike">
                <a:solidFill>
                  <a:srgbClr val="000000"/>
                </a:solidFill>
                <a:latin typeface="Tw Cen MT"/>
                <a:ea typeface="ＭＳ Ｐゴシック"/>
              </a:rPr>
              <a:t>Article 37</a:t>
            </a:r>
            <a:endParaRPr b="0" lang="en-US" sz="2900" spc="-1" strike="noStrike">
              <a:latin typeface="나눔고딕"/>
            </a:endParaRPr>
          </a:p>
          <a:p>
            <a:pPr marL="335160" indent="-334800">
              <a:lnSpc>
                <a:spcPct val="100000"/>
              </a:lnSpc>
              <a:spcBef>
                <a:spcPts val="700"/>
              </a:spcBef>
              <a:tabLst>
                <a:tab algn="l" pos="0"/>
              </a:tabLst>
            </a:pPr>
            <a:r>
              <a:rPr b="0" lang="en-US" sz="1900" spc="-1" strike="noStrike">
                <a:solidFill>
                  <a:srgbClr val="000000"/>
                </a:solidFill>
                <a:latin typeface="Tw Cen MT"/>
                <a:ea typeface="ＭＳ Ｐゴシック"/>
              </a:rPr>
              <a:t>	</a:t>
            </a:r>
            <a:r>
              <a:rPr b="0" lang="en-US" sz="1900" spc="-1" strike="noStrike">
                <a:solidFill>
                  <a:srgbClr val="000000"/>
                </a:solidFill>
                <a:latin typeface="Tw Cen MT"/>
                <a:ea typeface="ＭＳ Ｐゴシック"/>
              </a:rPr>
              <a:t>“ </a:t>
            </a:r>
            <a:r>
              <a:rPr b="0" lang="en-US" sz="1900" spc="-1" strike="noStrike">
                <a:solidFill>
                  <a:srgbClr val="000000"/>
                </a:solidFill>
                <a:latin typeface="Tw Cen MT"/>
                <a:ea typeface="ＭＳ Ｐゴシック"/>
              </a:rPr>
              <a:t>ASEAN Member States recognise that the implementation of the right to development requires effective development policies at the national level as well as equitable economic relations, international cooperation and a favourable international economic environment. ASEAN Member States should mainstream the multidimensional aspects of the right to development into the relevant areas of ASEAN community building and beyond, and shall work with the international community to promote equitable and sustainable development, fair trade practices and effective international cooperation.”</a:t>
            </a:r>
            <a:endParaRPr b="0" lang="en-US" sz="1900" spc="-1" strike="noStrike">
              <a:latin typeface="나눔고딕"/>
            </a:endParaRPr>
          </a:p>
          <a:p>
            <a:pPr>
              <a:lnSpc>
                <a:spcPct val="100000"/>
              </a:lnSpc>
              <a:spcBef>
                <a:spcPts val="700"/>
              </a:spcBef>
              <a:tabLst>
                <a:tab algn="l" pos="0"/>
              </a:tabLst>
            </a:pPr>
            <a:endParaRPr b="0" lang="en-US" sz="1900" spc="-1" strike="noStrike">
              <a:latin typeface="나눔고딕"/>
            </a:endParaRPr>
          </a:p>
        </p:txBody>
      </p:sp>
      <p:pic>
        <p:nvPicPr>
          <p:cNvPr id="228" name="" descr=""/>
          <p:cNvPicPr/>
          <p:nvPr/>
        </p:nvPicPr>
        <p:blipFill>
          <a:blip r:embed="rId1"/>
          <a:stretch/>
        </p:blipFill>
        <p:spPr>
          <a:xfrm>
            <a:off x="0" y="0"/>
            <a:ext cx="1371960" cy="1200240"/>
          </a:xfrm>
          <a:prstGeom prst="rect">
            <a:avLst/>
          </a:prstGeom>
          <a:ln w="9360">
            <a:noFill/>
          </a:ln>
        </p:spPr>
      </p:pic>
    </p:spTree>
  </p:cSld>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9" name="CustomShape 1"/>
          <p:cNvSpPr/>
          <p:nvPr/>
        </p:nvSpPr>
        <p:spPr>
          <a:xfrm>
            <a:off x="2363400" y="4040280"/>
            <a:ext cx="6479640" cy="1829160"/>
          </a:xfrm>
          <a:prstGeom prst="rect">
            <a:avLst/>
          </a:prstGeom>
          <a:noFill/>
          <a:ln w="9360">
            <a:noFill/>
          </a:ln>
        </p:spPr>
        <p:style>
          <a:lnRef idx="0"/>
          <a:fillRef idx="0"/>
          <a:effectRef idx="0"/>
          <a:fontRef idx="minor"/>
        </p:style>
        <p:txBody>
          <a:bodyPr anchor="b">
            <a:noAutofit/>
          </a:bodyPr>
          <a:p>
            <a:pPr>
              <a:lnSpc>
                <a:spcPct val="100000"/>
              </a:lnSpc>
              <a:tabLst>
                <a:tab algn="l" pos="0"/>
              </a:tabLst>
            </a:pPr>
            <a:r>
              <a:rPr b="0" lang="en-US" sz="4400" spc="-1" strike="noStrike">
                <a:solidFill>
                  <a:srgbClr val="ffffff"/>
                </a:solidFill>
                <a:latin typeface="Tw Cen MT"/>
                <a:ea typeface="ＭＳ Ｐゴシック"/>
              </a:rPr>
              <a:t>Thank you!</a:t>
            </a:r>
            <a:br/>
            <a:endParaRPr b="0" lang="en-US" sz="4400" spc="-1" strike="noStrike">
              <a:latin typeface="나눔고딕"/>
            </a:endParaRPr>
          </a:p>
        </p:txBody>
      </p:sp>
      <p:sp>
        <p:nvSpPr>
          <p:cNvPr id="230" name="CustomShape 2"/>
          <p:cNvSpPr/>
          <p:nvPr/>
        </p:nvSpPr>
        <p:spPr>
          <a:xfrm>
            <a:off x="2363400" y="6052680"/>
            <a:ext cx="6708240" cy="685800"/>
          </a:xfrm>
          <a:prstGeom prst="rect">
            <a:avLst/>
          </a:prstGeom>
          <a:noFill/>
          <a:ln w="9360">
            <a:noFill/>
          </a:ln>
        </p:spPr>
        <p:style>
          <a:lnRef idx="0"/>
          <a:fillRef idx="0"/>
          <a:effectRef idx="0"/>
          <a:fontRef idx="minor"/>
        </p:style>
      </p:sp>
    </p:spTree>
  </p:cSld>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1" name="TextShape 1"/>
          <p:cNvSpPr txBox="1"/>
          <p:nvPr/>
        </p:nvSpPr>
        <p:spPr>
          <a:xfrm>
            <a:off x="613080" y="228600"/>
            <a:ext cx="8156880" cy="990720"/>
          </a:xfrm>
          <a:prstGeom prst="rect">
            <a:avLst/>
          </a:prstGeom>
          <a:noFill/>
          <a:ln w="9360">
            <a:noFill/>
          </a:ln>
        </p:spPr>
        <p:txBody>
          <a:bodyPr anchor="ctr">
            <a:noAutofit/>
          </a:bodyPr>
          <a:p>
            <a:pPr>
              <a:lnSpc>
                <a:spcPct val="100000"/>
              </a:lnSpc>
              <a:tabLst>
                <a:tab algn="l" pos="0"/>
              </a:tabLst>
            </a:pPr>
            <a:r>
              <a:rPr b="0" lang="en-US" sz="4400" spc="-1" strike="noStrike">
                <a:solidFill>
                  <a:srgbClr val="2a2d6c"/>
                </a:solidFill>
                <a:latin typeface="Tw Cen MT"/>
                <a:ea typeface="ＭＳ Ｐゴシック"/>
              </a:rPr>
              <a:t>Contact</a:t>
            </a:r>
            <a:endParaRPr b="0" lang="en-US" sz="4400" spc="-1" strike="noStrike">
              <a:solidFill>
                <a:srgbClr val="000000"/>
              </a:solidFill>
              <a:latin typeface="Arial"/>
            </a:endParaRPr>
          </a:p>
        </p:txBody>
      </p:sp>
      <p:sp>
        <p:nvSpPr>
          <p:cNvPr id="232" name="TextShape 2"/>
          <p:cNvSpPr txBox="1"/>
          <p:nvPr/>
        </p:nvSpPr>
        <p:spPr>
          <a:xfrm>
            <a:off x="613080" y="1600920"/>
            <a:ext cx="8156880" cy="4497480"/>
          </a:xfrm>
          <a:prstGeom prst="rect">
            <a:avLst/>
          </a:prstGeom>
          <a:noFill/>
          <a:ln w="9360">
            <a:noFill/>
          </a:ln>
        </p:spPr>
        <p:txBody>
          <a:bodyPr>
            <a:noAutofit/>
          </a:bodyPr>
          <a:p>
            <a:pPr marL="335160" indent="-334800" algn="ctr">
              <a:lnSpc>
                <a:spcPct val="100000"/>
              </a:lnSpc>
              <a:spcBef>
                <a:spcPts val="700"/>
              </a:spcBef>
              <a:tabLst>
                <a:tab algn="l" pos="0"/>
              </a:tabLst>
            </a:pPr>
            <a:r>
              <a:rPr b="0" lang="en-US" sz="2900" spc="-1" strike="noStrike">
                <a:solidFill>
                  <a:srgbClr val="000000"/>
                </a:solidFill>
                <a:latin typeface="Tw Cen MT"/>
                <a:ea typeface="ＭＳ Ｐゴシック"/>
              </a:rPr>
              <a:t>Email: </a:t>
            </a:r>
            <a:r>
              <a:rPr b="0" lang="en-US" sz="2900" spc="-1" strike="noStrike" u="sng">
                <a:solidFill>
                  <a:srgbClr val="118fbf"/>
                </a:solidFill>
                <a:uFillTx/>
                <a:latin typeface="Tw Cen MT"/>
                <a:ea typeface="ＭＳ Ｐゴシック"/>
                <a:hlinkClick r:id="rId1"/>
              </a:rPr>
              <a:t>rafendidjamin@gmail.com</a:t>
            </a:r>
            <a:endParaRPr b="0" lang="en-US" sz="2900" spc="-1" strike="noStrike">
              <a:solidFill>
                <a:srgbClr val="000000"/>
              </a:solidFill>
              <a:latin typeface="Arial"/>
            </a:endParaRPr>
          </a:p>
          <a:p>
            <a:pPr marL="335160" indent="-334800" algn="ctr">
              <a:lnSpc>
                <a:spcPct val="100000"/>
              </a:lnSpc>
              <a:spcBef>
                <a:spcPts val="700"/>
              </a:spcBef>
              <a:tabLst>
                <a:tab algn="l" pos="0"/>
              </a:tabLst>
            </a:pPr>
            <a:r>
              <a:rPr b="0" lang="en-US" sz="2900" spc="-1" strike="noStrike">
                <a:solidFill>
                  <a:srgbClr val="000000"/>
                </a:solidFill>
                <a:latin typeface="Tw Cen MT"/>
                <a:ea typeface="ＭＳ Ｐゴシック"/>
              </a:rPr>
              <a:t>Tweeter: @IndoAICHR</a:t>
            </a:r>
            <a:endParaRPr b="0" lang="en-US" sz="2900" spc="-1" strike="noStrike">
              <a:solidFill>
                <a:srgbClr val="000000"/>
              </a:solidFill>
              <a:latin typeface="Arial"/>
            </a:endParaRPr>
          </a:p>
          <a:p>
            <a:pPr marL="335160" indent="-334800" algn="ctr">
              <a:lnSpc>
                <a:spcPct val="100000"/>
              </a:lnSpc>
              <a:spcBef>
                <a:spcPts val="700"/>
              </a:spcBef>
              <a:tabLst>
                <a:tab algn="l" pos="0"/>
              </a:tabLst>
            </a:pPr>
            <a:endParaRPr b="0" lang="en-US" sz="2900" spc="-1" strike="noStrike">
              <a:solidFill>
                <a:srgbClr val="000000"/>
              </a:solidFill>
              <a:latin typeface="Arial"/>
            </a:endParaRP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fced90"/>
      </a:dk2>
      <a:lt2>
        <a:srgbClr val="2a2d6c"/>
      </a:lt2>
      <a:accent1>
        <a:srgbClr val="e0b602"/>
      </a:accent1>
      <a:accent2>
        <a:srgbClr val="c77d00"/>
      </a:accent2>
      <a:accent3>
        <a:srgbClr val="e9ae2b"/>
      </a:accent3>
      <a:accent4>
        <a:srgbClr val="699b37"/>
      </a:accent4>
      <a:accent5>
        <a:srgbClr val="358791"/>
      </a:accent5>
      <a:accent6>
        <a:srgbClr val="ca56a7"/>
      </a:accent6>
      <a:hlink>
        <a:srgbClr val="118fbf"/>
      </a:hlink>
      <a:folHlink>
        <a:srgbClr val="0ca15f"/>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2a2d6c"/>
      </a:dk2>
      <a:lt2>
        <a:srgbClr val="fced90"/>
      </a:lt2>
      <a:accent1>
        <a:srgbClr val="e0b602"/>
      </a:accent1>
      <a:accent2>
        <a:srgbClr val="c77d00"/>
      </a:accent2>
      <a:accent3>
        <a:srgbClr val="e9ae2b"/>
      </a:accent3>
      <a:accent4>
        <a:srgbClr val="699b37"/>
      </a:accent4>
      <a:accent5>
        <a:srgbClr val="358791"/>
      </a:accent5>
      <a:accent6>
        <a:srgbClr val="ca56a7"/>
      </a:accent6>
      <a:hlink>
        <a:srgbClr val="118fbf"/>
      </a:hlink>
      <a:folHlink>
        <a:srgbClr val="0ca15f"/>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2a2d6c"/>
      </a:dk2>
      <a:lt2>
        <a:srgbClr val="fced90"/>
      </a:lt2>
      <a:accent1>
        <a:srgbClr val="e0b602"/>
      </a:accent1>
      <a:accent2>
        <a:srgbClr val="c77d00"/>
      </a:accent2>
      <a:accent3>
        <a:srgbClr val="e9ae2b"/>
      </a:accent3>
      <a:accent4>
        <a:srgbClr val="699b37"/>
      </a:accent4>
      <a:accent5>
        <a:srgbClr val="358791"/>
      </a:accent5>
      <a:accent6>
        <a:srgbClr val="ca56a7"/>
      </a:accent6>
      <a:hlink>
        <a:srgbClr val="118fbf"/>
      </a:hlink>
      <a:folHlink>
        <a:srgbClr val="0ca15f"/>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0</TotalTime>
  <Application>LibreOffice/6.4.5.2$Windows_X86_64 LibreOffice_project/a726b36747cf2001e06b58ad5db1aa3a9a1872d6</Application>
  <Words>1116</Words>
  <Paragraphs>160</Paragraphs>
  <Company>HRWG</Company>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2013-05-13T05:23:14Z</dcterms:created>
  <dc:creator>HRWG</dc:creator>
  <dc:description/>
  <dc:language>ko-KR</dc:language>
  <cp:lastModifiedBy/>
  <dcterms:modified xsi:type="dcterms:W3CDTF">2021-02-25T14:31:06Z</dcterms:modified>
  <cp:revision>2</cp:revision>
  <dc:subject/>
  <dc:title>bagaiaman AICHR sebagai lembga regional merumuskan rght to development dan sedang dan ingin menegak kan nya</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0906.0000.01</vt:lpwstr>
  </property>
  <property fmtid="{D5CDD505-2E9C-101B-9397-08002B2CF9AE}" pid="3" name="Company">
    <vt:lpwstr>HRWG</vt:lpwstr>
  </property>
  <property fmtid="{D5CDD505-2E9C-101B-9397-08002B2CF9AE}" pid="4" name="HiddenSlides">
    <vt:i4>0</vt:i4>
  </property>
  <property fmtid="{D5CDD505-2E9C-101B-9397-08002B2CF9AE}" pid="5" name="MMClips">
    <vt:i4>0</vt:i4>
  </property>
  <property fmtid="{D5CDD505-2E9C-101B-9397-08002B2CF9AE}" pid="6" name="Notes">
    <vt:i4>2</vt:i4>
  </property>
  <property fmtid="{D5CDD505-2E9C-101B-9397-08002B2CF9AE}" pid="7" name="PresentationFormat">
    <vt:lpwstr>화면 슬라이드 쇼(4:3)</vt:lpwstr>
  </property>
  <property fmtid="{D5CDD505-2E9C-101B-9397-08002B2CF9AE}" pid="8" name="Slides">
    <vt:i4>21</vt:i4>
  </property>
  <property fmtid="{D5CDD505-2E9C-101B-9397-08002B2CF9AE}" pid="9" name="_MarkAsFinal">
    <vt:bool>1</vt:bool>
  </property>
</Properties>
</file>